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30275213" cy="42803763"/>
  <p:notesSz cx="7099300" cy="10234613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4B94DD2-6307-42B9-B854-E524FB7A37CD}" v="3" dt="2025-10-20T10:15:26.33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30" d="100"/>
          <a:sy n="30" d="100"/>
        </p:scale>
        <p:origin x="965" y="-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ilcea Ferreira" userId="c8ef2f274152e2ad" providerId="LiveId" clId="{F04BEDB3-01BD-4202-AB56-C6ACF1FB8EFC}"/>
    <pc:docChg chg="custSel modSld modMainMaster">
      <pc:chgData name="Hilcea Ferreira" userId="c8ef2f274152e2ad" providerId="LiveId" clId="{F04BEDB3-01BD-4202-AB56-C6ACF1FB8EFC}" dt="2025-10-20T10:23:38.668" v="14" actId="2711"/>
      <pc:docMkLst>
        <pc:docMk/>
      </pc:docMkLst>
      <pc:sldChg chg="delSp modSp mod">
        <pc:chgData name="Hilcea Ferreira" userId="c8ef2f274152e2ad" providerId="LiveId" clId="{F04BEDB3-01BD-4202-AB56-C6ACF1FB8EFC}" dt="2025-10-20T10:23:38.668" v="14" actId="2711"/>
        <pc:sldMkLst>
          <pc:docMk/>
          <pc:sldMk cId="0" sldId="256"/>
        </pc:sldMkLst>
        <pc:spChg chg="mod">
          <ac:chgData name="Hilcea Ferreira" userId="c8ef2f274152e2ad" providerId="LiveId" clId="{F04BEDB3-01BD-4202-AB56-C6ACF1FB8EFC}" dt="2025-10-20T10:22:30.721" v="11" actId="2711"/>
          <ac:spMkLst>
            <pc:docMk/>
            <pc:sldMk cId="0" sldId="256"/>
            <ac:spMk id="44" creationId="{00000000-0000-0000-0000-000000000000}"/>
          </ac:spMkLst>
        </pc:spChg>
        <pc:spChg chg="mod">
          <ac:chgData name="Hilcea Ferreira" userId="c8ef2f274152e2ad" providerId="LiveId" clId="{F04BEDB3-01BD-4202-AB56-C6ACF1FB8EFC}" dt="2025-10-20T10:22:41.340" v="12" actId="2711"/>
          <ac:spMkLst>
            <pc:docMk/>
            <pc:sldMk cId="0" sldId="256"/>
            <ac:spMk id="45" creationId="{00000000-0000-0000-0000-000000000000}"/>
          </ac:spMkLst>
        </pc:spChg>
        <pc:spChg chg="mod">
          <ac:chgData name="Hilcea Ferreira" userId="c8ef2f274152e2ad" providerId="LiveId" clId="{F04BEDB3-01BD-4202-AB56-C6ACF1FB8EFC}" dt="2025-10-20T10:22:51.005" v="13" actId="2711"/>
          <ac:spMkLst>
            <pc:docMk/>
            <pc:sldMk cId="0" sldId="256"/>
            <ac:spMk id="46" creationId="{00000000-0000-0000-0000-000000000000}"/>
          </ac:spMkLst>
        </pc:spChg>
        <pc:spChg chg="mod">
          <ac:chgData name="Hilcea Ferreira" userId="c8ef2f274152e2ad" providerId="LiveId" clId="{F04BEDB3-01BD-4202-AB56-C6ACF1FB8EFC}" dt="2025-10-20T10:23:38.668" v="14" actId="2711"/>
          <ac:spMkLst>
            <pc:docMk/>
            <pc:sldMk cId="0" sldId="256"/>
            <ac:spMk id="48" creationId="{00000000-0000-0000-0000-000000000000}"/>
          </ac:spMkLst>
        </pc:spChg>
      </pc:sldChg>
      <pc:sldMasterChg chg="addSp delSp modSp mod">
        <pc:chgData name="Hilcea Ferreira" userId="c8ef2f274152e2ad" providerId="LiveId" clId="{F04BEDB3-01BD-4202-AB56-C6ACF1FB8EFC}" dt="2025-10-18T21:03:56.005" v="9" actId="14100"/>
        <pc:sldMasterMkLst>
          <pc:docMk/>
          <pc:sldMasterMk cId="0" sldId="2147483648"/>
        </pc:sldMasterMkLst>
        <pc:picChg chg="add mod">
          <ac:chgData name="Hilcea Ferreira" userId="c8ef2f274152e2ad" providerId="LiveId" clId="{F04BEDB3-01BD-4202-AB56-C6ACF1FB8EFC}" dt="2025-10-18T21:03:56.005" v="9" actId="14100"/>
          <ac:picMkLst>
            <pc:docMk/>
            <pc:sldMasterMk cId="0" sldId="2147483648"/>
            <ac:picMk id="9" creationId="{0B6785E2-B1C5-F5CD-BCD1-7274AA7374F1}"/>
          </ac:picMkLst>
        </pc:pic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9E99FF6D-3475-4380-A7B8-3B5ADBFA824C}" type="slidenum">
              <a:t>‹nº›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2270520" y="7005240"/>
            <a:ext cx="25733520" cy="14901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/>
          </p:nvPr>
        </p:nvSpPr>
        <p:spPr>
          <a:xfrm>
            <a:off x="1513440" y="10015920"/>
            <a:ext cx="27247320" cy="11841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en-US" sz="927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30" name="PlaceHolder 3"/>
          <p:cNvSpPr>
            <a:spLocks noGrp="1"/>
          </p:cNvSpPr>
          <p:nvPr>
            <p:ph/>
          </p:nvPr>
        </p:nvSpPr>
        <p:spPr>
          <a:xfrm>
            <a:off x="1513440" y="22982760"/>
            <a:ext cx="27247320" cy="11841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en-US" sz="927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EF048B4B-73C8-4880-92E8-EF4725F579EF}" type="slidenum">
              <a:t>‹nº›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2270520" y="7005240"/>
            <a:ext cx="25733520" cy="14901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/>
          </p:nvPr>
        </p:nvSpPr>
        <p:spPr>
          <a:xfrm>
            <a:off x="1513440" y="10015920"/>
            <a:ext cx="13296600" cy="11841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en-US" sz="927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/>
          </p:nvPr>
        </p:nvSpPr>
        <p:spPr>
          <a:xfrm>
            <a:off x="15475320" y="10015920"/>
            <a:ext cx="13296600" cy="11841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en-US" sz="927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/>
          </p:nvPr>
        </p:nvSpPr>
        <p:spPr>
          <a:xfrm>
            <a:off x="1513440" y="22982760"/>
            <a:ext cx="13296600" cy="11841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en-US" sz="927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/>
          </p:nvPr>
        </p:nvSpPr>
        <p:spPr>
          <a:xfrm>
            <a:off x="15475320" y="22982760"/>
            <a:ext cx="13296600" cy="11841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en-US" sz="927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4A31FD4B-8FF8-4756-81D6-40759866EFAB}" type="slidenum">
              <a:t>‹nº›</a:t>
            </a:fld>
            <a:endParaRPr/>
          </a:p>
        </p:txBody>
      </p:sp>
      <p:sp>
        <p:nvSpPr>
          <p:cNvPr id="9" name="PlaceHolder 8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PlaceHolder 1"/>
          <p:cNvSpPr>
            <a:spLocks noGrp="1"/>
          </p:cNvSpPr>
          <p:nvPr>
            <p:ph type="title"/>
          </p:nvPr>
        </p:nvSpPr>
        <p:spPr>
          <a:xfrm>
            <a:off x="2270520" y="7005240"/>
            <a:ext cx="25733520" cy="14901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37" name="PlaceHolder 2"/>
          <p:cNvSpPr>
            <a:spLocks noGrp="1"/>
          </p:cNvSpPr>
          <p:nvPr>
            <p:ph/>
          </p:nvPr>
        </p:nvSpPr>
        <p:spPr>
          <a:xfrm>
            <a:off x="1513440" y="10015920"/>
            <a:ext cx="8773560" cy="11841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en-US" sz="927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38" name="PlaceHolder 3"/>
          <p:cNvSpPr>
            <a:spLocks noGrp="1"/>
          </p:cNvSpPr>
          <p:nvPr>
            <p:ph/>
          </p:nvPr>
        </p:nvSpPr>
        <p:spPr>
          <a:xfrm>
            <a:off x="10726200" y="10015920"/>
            <a:ext cx="8773560" cy="11841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en-US" sz="927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39" name="PlaceHolder 4"/>
          <p:cNvSpPr>
            <a:spLocks noGrp="1"/>
          </p:cNvSpPr>
          <p:nvPr>
            <p:ph/>
          </p:nvPr>
        </p:nvSpPr>
        <p:spPr>
          <a:xfrm>
            <a:off x="19938600" y="10015920"/>
            <a:ext cx="8773560" cy="11841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en-US" sz="927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40" name="PlaceHolder 5"/>
          <p:cNvSpPr>
            <a:spLocks noGrp="1"/>
          </p:cNvSpPr>
          <p:nvPr>
            <p:ph/>
          </p:nvPr>
        </p:nvSpPr>
        <p:spPr>
          <a:xfrm>
            <a:off x="1513440" y="22982760"/>
            <a:ext cx="8773560" cy="11841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en-US" sz="927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41" name="PlaceHolder 6"/>
          <p:cNvSpPr>
            <a:spLocks noGrp="1"/>
          </p:cNvSpPr>
          <p:nvPr>
            <p:ph/>
          </p:nvPr>
        </p:nvSpPr>
        <p:spPr>
          <a:xfrm>
            <a:off x="10726200" y="22982760"/>
            <a:ext cx="8773560" cy="11841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en-US" sz="927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42" name="PlaceHolder 7"/>
          <p:cNvSpPr>
            <a:spLocks noGrp="1"/>
          </p:cNvSpPr>
          <p:nvPr>
            <p:ph/>
          </p:nvPr>
        </p:nvSpPr>
        <p:spPr>
          <a:xfrm>
            <a:off x="19938600" y="22982760"/>
            <a:ext cx="8773560" cy="11841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en-US" sz="927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246C95EC-835D-42F0-B762-31B541723F57}" type="slidenum">
              <a:t>‹nº›</a:t>
            </a:fld>
            <a:endParaRPr/>
          </a:p>
        </p:txBody>
      </p:sp>
      <p:sp>
        <p:nvSpPr>
          <p:cNvPr id="11" name="PlaceHolder 10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2270520" y="7005240"/>
            <a:ext cx="25733520" cy="14901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subTitle"/>
          </p:nvPr>
        </p:nvSpPr>
        <p:spPr>
          <a:xfrm>
            <a:off x="1513440" y="10015920"/>
            <a:ext cx="27247320" cy="24825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pt-BR" sz="3200" b="0" strike="noStrike" spc="-1"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9167FDC8-8808-432D-8ACF-6B81B8341675}" type="slidenum">
              <a:t>‹nº›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2270520" y="7005240"/>
            <a:ext cx="25733520" cy="14901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1513440" y="10015920"/>
            <a:ext cx="27247320" cy="24825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en-US" sz="927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8515BA92-B6F3-4167-8CAC-09E536C6E3C5}" type="slidenum">
              <a:t>‹nº›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2270520" y="7005240"/>
            <a:ext cx="25733520" cy="14901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1513440" y="10015920"/>
            <a:ext cx="13296600" cy="24825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en-US" sz="927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/>
          </p:nvPr>
        </p:nvSpPr>
        <p:spPr>
          <a:xfrm>
            <a:off x="15475320" y="10015920"/>
            <a:ext cx="13296600" cy="24825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en-US" sz="927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BF35C431-73AE-4710-9DF2-D06E50DE6142}" type="slidenum">
              <a:t>‹nº›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2270520" y="7005240"/>
            <a:ext cx="25733520" cy="14901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0958B1C7-6A02-49DC-9DA2-E81BB589DB29}" type="slidenum">
              <a:t>‹nº›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subTitle"/>
          </p:nvPr>
        </p:nvSpPr>
        <p:spPr>
          <a:xfrm>
            <a:off x="2270520" y="7005240"/>
            <a:ext cx="25733520" cy="69077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pt-BR" sz="3200" b="0" strike="noStrike" spc="-1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BB381A48-03BB-4AB5-AED9-F3CA7384F552}" type="slidenum">
              <a:t>‹nº›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2270520" y="7005240"/>
            <a:ext cx="25733520" cy="14901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17" name="PlaceHolder 2"/>
          <p:cNvSpPr>
            <a:spLocks noGrp="1"/>
          </p:cNvSpPr>
          <p:nvPr>
            <p:ph/>
          </p:nvPr>
        </p:nvSpPr>
        <p:spPr>
          <a:xfrm>
            <a:off x="1513440" y="10015920"/>
            <a:ext cx="13296600" cy="11841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en-US" sz="927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18" name="PlaceHolder 3"/>
          <p:cNvSpPr>
            <a:spLocks noGrp="1"/>
          </p:cNvSpPr>
          <p:nvPr>
            <p:ph/>
          </p:nvPr>
        </p:nvSpPr>
        <p:spPr>
          <a:xfrm>
            <a:off x="15475320" y="10015920"/>
            <a:ext cx="13296600" cy="24825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en-US" sz="927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19" name="PlaceHolder 4"/>
          <p:cNvSpPr>
            <a:spLocks noGrp="1"/>
          </p:cNvSpPr>
          <p:nvPr>
            <p:ph/>
          </p:nvPr>
        </p:nvSpPr>
        <p:spPr>
          <a:xfrm>
            <a:off x="1513440" y="22982760"/>
            <a:ext cx="13296600" cy="11841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en-US" sz="927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FB2C4C38-D7CE-4CD8-9A77-89D9E4D74D4B}" type="slidenum">
              <a:t>‹nº›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2270520" y="7005240"/>
            <a:ext cx="25733520" cy="14901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21" name="PlaceHolder 2"/>
          <p:cNvSpPr>
            <a:spLocks noGrp="1"/>
          </p:cNvSpPr>
          <p:nvPr>
            <p:ph/>
          </p:nvPr>
        </p:nvSpPr>
        <p:spPr>
          <a:xfrm>
            <a:off x="1513440" y="10015920"/>
            <a:ext cx="13296600" cy="24825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en-US" sz="927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22" name="PlaceHolder 3"/>
          <p:cNvSpPr>
            <a:spLocks noGrp="1"/>
          </p:cNvSpPr>
          <p:nvPr>
            <p:ph/>
          </p:nvPr>
        </p:nvSpPr>
        <p:spPr>
          <a:xfrm>
            <a:off x="15475320" y="10015920"/>
            <a:ext cx="13296600" cy="11841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en-US" sz="927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23" name="PlaceHolder 4"/>
          <p:cNvSpPr>
            <a:spLocks noGrp="1"/>
          </p:cNvSpPr>
          <p:nvPr>
            <p:ph/>
          </p:nvPr>
        </p:nvSpPr>
        <p:spPr>
          <a:xfrm>
            <a:off x="15475320" y="22982760"/>
            <a:ext cx="13296600" cy="11841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en-US" sz="927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5C4BF154-3BA6-4587-8F3B-857C8B74193E}" type="slidenum">
              <a:t>‹nº›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2270520" y="7005240"/>
            <a:ext cx="25733520" cy="14901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/>
          </p:nvPr>
        </p:nvSpPr>
        <p:spPr>
          <a:xfrm>
            <a:off x="1513440" y="10015920"/>
            <a:ext cx="13296600" cy="11841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en-US" sz="927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/>
          </p:nvPr>
        </p:nvSpPr>
        <p:spPr>
          <a:xfrm>
            <a:off x="15475320" y="10015920"/>
            <a:ext cx="13296600" cy="11841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en-US" sz="927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27" name="PlaceHolder 4"/>
          <p:cNvSpPr>
            <a:spLocks noGrp="1"/>
          </p:cNvSpPr>
          <p:nvPr>
            <p:ph/>
          </p:nvPr>
        </p:nvSpPr>
        <p:spPr>
          <a:xfrm>
            <a:off x="1513440" y="22982760"/>
            <a:ext cx="27247320" cy="11841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en-US" sz="927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F8521559-3A89-478C-838D-295E61FD979E}" type="slidenum">
              <a:t>‹nº›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2270520" y="7005240"/>
            <a:ext cx="25733520" cy="14901840"/>
          </a:xfrm>
          <a:prstGeom prst="rect">
            <a:avLst/>
          </a:prstGeom>
          <a:noFill/>
          <a:ln w="0">
            <a:noFill/>
          </a:ln>
        </p:spPr>
        <p:txBody>
          <a:bodyPr anchor="b">
            <a:noAutofit/>
          </a:bodyPr>
          <a:lstStyle/>
          <a:p>
            <a:pPr algn="ctr">
              <a:lnSpc>
                <a:spcPct val="90000"/>
              </a:lnSpc>
              <a:buNone/>
            </a:pPr>
            <a:r>
              <a:rPr lang="pt-BR" sz="19870" b="0" strike="noStrike" spc="-1">
                <a:solidFill>
                  <a:srgbClr val="000000"/>
                </a:solidFill>
                <a:latin typeface="Aptos Display"/>
              </a:rPr>
              <a:t>Clique para editar o título Mestre</a:t>
            </a:r>
            <a:endParaRPr lang="en-US" sz="1987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dt" idx="1"/>
          </p:nvPr>
        </p:nvSpPr>
        <p:spPr>
          <a:xfrm>
            <a:off x="2081520" y="39672720"/>
            <a:ext cx="6811560" cy="227844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>
            <a:lvl1pPr>
              <a:lnSpc>
                <a:spcPct val="100000"/>
              </a:lnSpc>
              <a:buNone/>
              <a:defRPr lang="pt-BR" sz="3970" b="0" strike="noStrike" spc="-1">
                <a:solidFill>
                  <a:srgbClr val="787878"/>
                </a:solidFill>
                <a:latin typeface="Aptos"/>
              </a:defRPr>
            </a:lvl1pPr>
          </a:lstStyle>
          <a:p>
            <a:pPr>
              <a:lnSpc>
                <a:spcPct val="100000"/>
              </a:lnSpc>
              <a:buNone/>
            </a:pPr>
            <a:r>
              <a:rPr lang="pt-BR" sz="3970" b="0" strike="noStrike" spc="-1">
                <a:solidFill>
                  <a:srgbClr val="787878"/>
                </a:solidFill>
                <a:latin typeface="Aptos"/>
              </a:rPr>
              <a:t>&lt;data/hora&gt;</a:t>
            </a:r>
            <a:endParaRPr lang="pt-BR" sz="3970" b="0" strike="noStrike" spc="-1"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ftr" idx="2"/>
          </p:nvPr>
        </p:nvSpPr>
        <p:spPr>
          <a:xfrm>
            <a:off x="10028520" y="39672720"/>
            <a:ext cx="10217520" cy="227844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>
            <a:lvl1pPr algn="ctr">
              <a:buNone/>
              <a:defRPr lang="pt-BR" sz="1400" b="0" strike="noStrike" spc="-1">
                <a:latin typeface="Times New Roman"/>
              </a:defRPr>
            </a:lvl1pPr>
          </a:lstStyle>
          <a:p>
            <a:pPr algn="ctr">
              <a:buNone/>
            </a:pPr>
            <a:r>
              <a:rPr lang="pt-BR" sz="1400" b="0" strike="noStrike" spc="-1">
                <a:latin typeface="Times New Roman"/>
              </a:rPr>
              <a:t>&lt;rodapé&gt;</a:t>
            </a:r>
          </a:p>
        </p:txBody>
      </p:sp>
      <p:sp>
        <p:nvSpPr>
          <p:cNvPr id="3" name="PlaceHolder 4"/>
          <p:cNvSpPr>
            <a:spLocks noGrp="1"/>
          </p:cNvSpPr>
          <p:nvPr>
            <p:ph type="sldNum" idx="3"/>
          </p:nvPr>
        </p:nvSpPr>
        <p:spPr>
          <a:xfrm>
            <a:off x="21381840" y="39672720"/>
            <a:ext cx="6811560" cy="227844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>
            <a:lvl1pPr algn="r">
              <a:lnSpc>
                <a:spcPct val="100000"/>
              </a:lnSpc>
              <a:buNone/>
              <a:defRPr lang="pt-BR" sz="3970" b="0" strike="noStrike" spc="-1">
                <a:solidFill>
                  <a:srgbClr val="787878"/>
                </a:solidFill>
                <a:latin typeface="Aptos"/>
              </a:defRPr>
            </a:lvl1pPr>
          </a:lstStyle>
          <a:p>
            <a:pPr algn="r">
              <a:lnSpc>
                <a:spcPct val="100000"/>
              </a:lnSpc>
              <a:buNone/>
            </a:pPr>
            <a:fld id="{447B5527-BC45-4003-890B-63ABBF105AA6}" type="slidenum">
              <a:rPr lang="pt-BR" sz="3970" b="0" strike="noStrike" spc="-1">
                <a:solidFill>
                  <a:srgbClr val="787878"/>
                </a:solidFill>
                <a:latin typeface="Aptos"/>
              </a:rPr>
              <a:t>‹nº›</a:t>
            </a:fld>
            <a:endParaRPr lang="pt-BR" sz="3970" b="0" strike="noStrike" spc="-1">
              <a:latin typeface="Times New Roman"/>
            </a:endParaRPr>
          </a:p>
        </p:txBody>
      </p:sp>
      <p:pic>
        <p:nvPicPr>
          <p:cNvPr id="9" name="Imagem 8">
            <a:extLst>
              <a:ext uri="{FF2B5EF4-FFF2-40B4-BE49-F238E27FC236}">
                <a16:creationId xmlns:a16="http://schemas.microsoft.com/office/drawing/2014/main" id="{0B6785E2-B1C5-F5CD-BCD1-7274AA7374F1}"/>
              </a:ext>
            </a:extLst>
          </p:cNvPr>
          <p:cNvPicPr>
            <a:picLocks noChangeAspect="1"/>
          </p:cNvPicPr>
          <p:nvPr userDrawn="1"/>
        </p:nvPicPr>
        <p:blipFill>
          <a:blip r:embed="rId14"/>
          <a:stretch>
            <a:fillRect/>
          </a:stretch>
        </p:blipFill>
        <p:spPr>
          <a:xfrm>
            <a:off x="38005" y="8751"/>
            <a:ext cx="30237207" cy="4266069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CaixaDeTexto 4"/>
          <p:cNvSpPr/>
          <p:nvPr/>
        </p:nvSpPr>
        <p:spPr>
          <a:xfrm>
            <a:off x="8299800" y="4300560"/>
            <a:ext cx="13065840" cy="1014209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ctr">
              <a:lnSpc>
                <a:spcPct val="100000"/>
              </a:lnSpc>
              <a:buNone/>
            </a:pPr>
            <a:r>
              <a:rPr lang="pt-BR" sz="6000" b="1" strike="noStrike" spc="-1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Presentation</a:t>
            </a:r>
            <a:r>
              <a:rPr lang="pt-BR" sz="6000" b="1" strike="noStrike" spc="-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BR" sz="6000" b="1" strike="noStrike" spc="-1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title</a:t>
            </a:r>
            <a:endParaRPr lang="pt-BR" sz="6000" b="0" strike="noStrike" cap="all" spc="-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5" name="CaixaDeTexto 5"/>
          <p:cNvSpPr/>
          <p:nvPr/>
        </p:nvSpPr>
        <p:spPr>
          <a:xfrm>
            <a:off x="9285840" y="5408280"/>
            <a:ext cx="11093400" cy="706432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ctr">
              <a:lnSpc>
                <a:spcPct val="100000"/>
              </a:lnSpc>
              <a:buNone/>
            </a:pPr>
            <a:r>
              <a:rPr lang="pt-BR" sz="4000" b="1" strike="noStrike" spc="-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author</a:t>
            </a:r>
            <a:r>
              <a:rPr lang="pt-BR" sz="4000" b="1" strike="noStrike" spc="-1" baseline="300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</a:t>
            </a:r>
            <a:r>
              <a:rPr lang="pt-BR" sz="4000" b="1" strike="noStrike" spc="-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author</a:t>
            </a:r>
            <a:r>
              <a:rPr lang="pt-BR" sz="4000" b="1" strike="noStrike" spc="-1" baseline="300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</a:t>
            </a:r>
            <a:r>
              <a:rPr lang="pt-BR" sz="4000" b="1" strike="noStrike" spc="-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author</a:t>
            </a:r>
            <a:r>
              <a:rPr lang="pt-BR" sz="4000" b="1" strike="noStrike" spc="-1" baseline="300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3</a:t>
            </a:r>
            <a:endParaRPr lang="pt-BR" sz="4000" b="0" strike="noStrike" cap="all" spc="-1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6" name="CaixaDeTexto 6"/>
          <p:cNvSpPr/>
          <p:nvPr/>
        </p:nvSpPr>
        <p:spPr>
          <a:xfrm>
            <a:off x="12577680" y="6111720"/>
            <a:ext cx="4509720" cy="1198875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ctr">
              <a:lnSpc>
                <a:spcPct val="100000"/>
              </a:lnSpc>
              <a:buNone/>
            </a:pPr>
            <a:r>
              <a:rPr lang="pt-BR" sz="2400" b="0" strike="noStrike" spc="-1" dirty="0">
                <a:solidFill>
                  <a:srgbClr val="000000"/>
                </a:solidFill>
                <a:latin typeface="Arial"/>
              </a:rPr>
              <a:t>1: </a:t>
            </a:r>
            <a:r>
              <a:rPr lang="pt-BR" sz="2400" b="0" strike="noStrike" spc="-1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Affiliation</a:t>
            </a:r>
            <a:endParaRPr lang="pt-BR" sz="2400" b="0" strike="noStrike" cap="all" spc="-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ctr">
              <a:lnSpc>
                <a:spcPct val="100000"/>
              </a:lnSpc>
              <a:buNone/>
            </a:pPr>
            <a:r>
              <a:rPr lang="pt-BR" sz="2400" b="0" strike="noStrike" spc="-1" dirty="0">
                <a:solidFill>
                  <a:srgbClr val="000000"/>
                </a:solidFill>
                <a:latin typeface="Arial"/>
              </a:rPr>
              <a:t>2: </a:t>
            </a:r>
            <a:r>
              <a:rPr lang="pt-BR" sz="2400" b="0" strike="noStrike" spc="-1" dirty="0" err="1">
                <a:solidFill>
                  <a:srgbClr val="000000"/>
                </a:solidFill>
                <a:latin typeface="Arial"/>
              </a:rPr>
              <a:t>Affiliation</a:t>
            </a:r>
            <a:endParaRPr lang="pt-BR" sz="2400" b="0" strike="noStrike" cap="all" spc="-1" dirty="0">
              <a:latin typeface="Arial"/>
            </a:endParaRPr>
          </a:p>
          <a:p>
            <a:pPr algn="ctr">
              <a:lnSpc>
                <a:spcPct val="100000"/>
              </a:lnSpc>
              <a:buNone/>
            </a:pPr>
            <a:r>
              <a:rPr lang="pt-BR" sz="2400" b="0" strike="noStrike" spc="-1" dirty="0">
                <a:solidFill>
                  <a:srgbClr val="000000"/>
                </a:solidFill>
                <a:latin typeface="Arial"/>
              </a:rPr>
              <a:t>3: </a:t>
            </a:r>
            <a:r>
              <a:rPr lang="pt-BR" sz="2400" b="0" strike="noStrike" spc="-1" dirty="0" err="1">
                <a:solidFill>
                  <a:srgbClr val="000000"/>
                </a:solidFill>
                <a:latin typeface="Arial"/>
              </a:rPr>
              <a:t>Affiliation</a:t>
            </a:r>
            <a:endParaRPr lang="pt-BR" sz="2400" b="0" strike="noStrike" cap="all" spc="-1" dirty="0">
              <a:latin typeface="Arial"/>
            </a:endParaRPr>
          </a:p>
        </p:txBody>
      </p:sp>
      <p:sp>
        <p:nvSpPr>
          <p:cNvPr id="47" name="CaixaDeTexto 9"/>
          <p:cNvSpPr/>
          <p:nvPr/>
        </p:nvSpPr>
        <p:spPr>
          <a:xfrm>
            <a:off x="1554480" y="7741080"/>
            <a:ext cx="27118080" cy="264996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just">
              <a:lnSpc>
                <a:spcPct val="100000"/>
              </a:lnSpc>
              <a:buNone/>
            </a:pPr>
            <a:r>
              <a:rPr lang="pt-BR" sz="2400" b="1" strike="noStrike" spc="-1" dirty="0">
                <a:solidFill>
                  <a:srgbClr val="000000"/>
                </a:solidFill>
                <a:latin typeface="Arial"/>
              </a:rPr>
              <a:t>Abstract :</a:t>
            </a:r>
            <a:r>
              <a:rPr lang="pt-BR" sz="2400" b="0" strike="noStrike" spc="-1" dirty="0">
                <a:solidFill>
                  <a:srgbClr val="000000"/>
                </a:solidFill>
                <a:latin typeface="Arial"/>
              </a:rPr>
              <a:t> </a:t>
            </a:r>
            <a:r>
              <a:rPr lang="pt-BR" sz="2400" b="0" strike="noStrike" spc="-1" dirty="0" err="1">
                <a:solidFill>
                  <a:srgbClr val="000000"/>
                </a:solidFill>
                <a:latin typeface="Arial"/>
              </a:rPr>
              <a:t>should</a:t>
            </a:r>
            <a:r>
              <a:rPr lang="pt-BR" sz="2400" b="0" strike="noStrike" spc="-1" dirty="0">
                <a:solidFill>
                  <a:srgbClr val="000000"/>
                </a:solidFill>
                <a:latin typeface="Arial"/>
              </a:rPr>
              <a:t> </a:t>
            </a:r>
            <a:r>
              <a:rPr lang="pt-BR" sz="2400" b="0" strike="noStrike" spc="-1" dirty="0" err="1">
                <a:solidFill>
                  <a:srgbClr val="000000"/>
                </a:solidFill>
                <a:latin typeface="Arial"/>
              </a:rPr>
              <a:t>be</a:t>
            </a:r>
            <a:r>
              <a:rPr lang="pt-BR" sz="2400" b="0" strike="noStrike" spc="-1" dirty="0">
                <a:solidFill>
                  <a:srgbClr val="000000"/>
                </a:solidFill>
                <a:latin typeface="Arial"/>
              </a:rPr>
              <a:t> </a:t>
            </a:r>
            <a:r>
              <a:rPr lang="pt-BR" sz="2400" b="0" strike="noStrike" spc="-1" dirty="0" err="1">
                <a:solidFill>
                  <a:srgbClr val="000000"/>
                </a:solidFill>
                <a:latin typeface="Arial"/>
              </a:rPr>
              <a:t>legible</a:t>
            </a:r>
            <a:r>
              <a:rPr lang="pt-BR" sz="2400" b="0" strike="noStrike" spc="-1" dirty="0">
                <a:solidFill>
                  <a:srgbClr val="000000"/>
                </a:solidFill>
                <a:latin typeface="Arial"/>
              </a:rPr>
              <a:t> </a:t>
            </a:r>
            <a:r>
              <a:rPr lang="pt-BR" sz="2400" b="0" strike="noStrike" spc="-1" dirty="0" err="1">
                <a:solidFill>
                  <a:srgbClr val="000000"/>
                </a:solidFill>
                <a:latin typeface="Arial"/>
              </a:rPr>
              <a:t>at</a:t>
            </a:r>
            <a:r>
              <a:rPr lang="pt-BR" sz="2400" b="0" strike="noStrike" spc="-1" dirty="0">
                <a:solidFill>
                  <a:srgbClr val="000000"/>
                </a:solidFill>
                <a:latin typeface="Arial"/>
              </a:rPr>
              <a:t> 2 </a:t>
            </a:r>
            <a:r>
              <a:rPr lang="pt-BR" sz="2400" b="0" strike="noStrike" spc="-1" dirty="0" err="1">
                <a:solidFill>
                  <a:srgbClr val="000000"/>
                </a:solidFill>
                <a:latin typeface="Arial"/>
              </a:rPr>
              <a:t>meters</a:t>
            </a:r>
            <a:r>
              <a:rPr lang="pt-BR" sz="2400" b="0" strike="noStrike" spc="-1" dirty="0">
                <a:solidFill>
                  <a:srgbClr val="000000"/>
                </a:solidFill>
                <a:latin typeface="Arial"/>
              </a:rPr>
              <a:t>. </a:t>
            </a:r>
            <a:r>
              <a:rPr lang="pt-BR" sz="2400" b="0" strike="noStrike" spc="-1" dirty="0" err="1">
                <a:solidFill>
                  <a:srgbClr val="000000"/>
                </a:solidFill>
                <a:latin typeface="Arial"/>
              </a:rPr>
              <a:t>Lorem</a:t>
            </a:r>
            <a:r>
              <a:rPr lang="pt-BR" sz="2400" b="0" strike="noStrike" spc="-1" dirty="0">
                <a:solidFill>
                  <a:srgbClr val="000000"/>
                </a:solidFill>
                <a:latin typeface="Arial"/>
              </a:rPr>
              <a:t> ipsum </a:t>
            </a:r>
            <a:r>
              <a:rPr lang="pt-BR" sz="2400" b="0" strike="noStrike" spc="-1" dirty="0" err="1">
                <a:solidFill>
                  <a:srgbClr val="000000"/>
                </a:solidFill>
                <a:latin typeface="Arial"/>
              </a:rPr>
              <a:t>dolor</a:t>
            </a:r>
            <a:r>
              <a:rPr lang="pt-BR" sz="2400" b="0" strike="noStrike" spc="-1" dirty="0">
                <a:solidFill>
                  <a:srgbClr val="000000"/>
                </a:solidFill>
                <a:latin typeface="Arial"/>
              </a:rPr>
              <a:t> </a:t>
            </a:r>
            <a:r>
              <a:rPr lang="pt-BR" sz="2400" b="0" strike="noStrike" spc="-1" dirty="0" err="1">
                <a:solidFill>
                  <a:srgbClr val="000000"/>
                </a:solidFill>
                <a:latin typeface="Arial"/>
              </a:rPr>
              <a:t>sit</a:t>
            </a:r>
            <a:r>
              <a:rPr lang="pt-BR" sz="2400" b="0" strike="noStrike" spc="-1" dirty="0">
                <a:solidFill>
                  <a:srgbClr val="000000"/>
                </a:solidFill>
                <a:latin typeface="Arial"/>
              </a:rPr>
              <a:t> </a:t>
            </a:r>
            <a:r>
              <a:rPr lang="pt-BR" sz="2400" b="0" strike="noStrike" spc="-1" dirty="0" err="1">
                <a:solidFill>
                  <a:srgbClr val="000000"/>
                </a:solidFill>
                <a:latin typeface="Arial"/>
              </a:rPr>
              <a:t>amet</a:t>
            </a:r>
            <a:r>
              <a:rPr lang="pt-BR" sz="2400" b="0" strike="noStrike" spc="-1" dirty="0">
                <a:solidFill>
                  <a:srgbClr val="000000"/>
                </a:solidFill>
                <a:latin typeface="Arial"/>
              </a:rPr>
              <a:t>, </a:t>
            </a:r>
            <a:r>
              <a:rPr lang="pt-BR" sz="2400" b="0" strike="noStrike" spc="-1" dirty="0" err="1">
                <a:solidFill>
                  <a:srgbClr val="000000"/>
                </a:solidFill>
                <a:latin typeface="Arial"/>
              </a:rPr>
              <a:t>consectetur</a:t>
            </a:r>
            <a:r>
              <a:rPr lang="pt-BR" sz="2400" b="0" strike="noStrike" spc="-1" dirty="0">
                <a:solidFill>
                  <a:srgbClr val="000000"/>
                </a:solidFill>
                <a:latin typeface="Arial"/>
              </a:rPr>
              <a:t> </a:t>
            </a:r>
            <a:r>
              <a:rPr lang="pt-BR" sz="2400" b="0" strike="noStrike" spc="-1" dirty="0" err="1">
                <a:solidFill>
                  <a:srgbClr val="000000"/>
                </a:solidFill>
                <a:latin typeface="Arial"/>
              </a:rPr>
              <a:t>adipiscing</a:t>
            </a:r>
            <a:r>
              <a:rPr lang="pt-BR" sz="2400" b="0" strike="noStrike" spc="-1" dirty="0">
                <a:solidFill>
                  <a:srgbClr val="000000"/>
                </a:solidFill>
                <a:latin typeface="Arial"/>
              </a:rPr>
              <a:t> </a:t>
            </a:r>
            <a:r>
              <a:rPr lang="pt-BR" sz="2400" b="0" strike="noStrike" spc="-1" dirty="0" err="1">
                <a:solidFill>
                  <a:srgbClr val="000000"/>
                </a:solidFill>
                <a:latin typeface="Arial"/>
              </a:rPr>
              <a:t>elit</a:t>
            </a:r>
            <a:r>
              <a:rPr lang="pt-BR" sz="2400" b="0" strike="noStrike" spc="-1" dirty="0">
                <a:solidFill>
                  <a:srgbClr val="000000"/>
                </a:solidFill>
                <a:latin typeface="Arial"/>
              </a:rPr>
              <a:t>, </a:t>
            </a:r>
            <a:r>
              <a:rPr lang="pt-BR" sz="2400" b="0" strike="noStrike" spc="-1" dirty="0" err="1">
                <a:solidFill>
                  <a:srgbClr val="000000"/>
                </a:solidFill>
                <a:latin typeface="Arial"/>
              </a:rPr>
              <a:t>sed</a:t>
            </a:r>
            <a:r>
              <a:rPr lang="pt-BR" sz="2400" b="0" strike="noStrike" spc="-1" dirty="0">
                <a:solidFill>
                  <a:srgbClr val="000000"/>
                </a:solidFill>
                <a:latin typeface="Arial"/>
              </a:rPr>
              <a:t> do </a:t>
            </a:r>
            <a:r>
              <a:rPr lang="pt-BR" sz="2400" b="0" strike="noStrike" spc="-1" dirty="0" err="1">
                <a:solidFill>
                  <a:srgbClr val="000000"/>
                </a:solidFill>
                <a:latin typeface="Arial"/>
              </a:rPr>
              <a:t>eiusmod</a:t>
            </a:r>
            <a:r>
              <a:rPr lang="pt-BR" sz="2400" b="0" strike="noStrike" spc="-1" dirty="0">
                <a:solidFill>
                  <a:srgbClr val="000000"/>
                </a:solidFill>
                <a:latin typeface="Arial"/>
              </a:rPr>
              <a:t> </a:t>
            </a:r>
            <a:r>
              <a:rPr lang="pt-BR" sz="2400" b="0" strike="noStrike" spc="-1" dirty="0" err="1">
                <a:solidFill>
                  <a:srgbClr val="000000"/>
                </a:solidFill>
                <a:latin typeface="Arial"/>
              </a:rPr>
              <a:t>tempor</a:t>
            </a:r>
            <a:r>
              <a:rPr lang="pt-BR" sz="2400" b="0" strike="noStrike" spc="-1" dirty="0">
                <a:solidFill>
                  <a:srgbClr val="000000"/>
                </a:solidFill>
                <a:latin typeface="Arial"/>
              </a:rPr>
              <a:t> </a:t>
            </a:r>
            <a:r>
              <a:rPr lang="pt-BR" sz="2400" b="0" strike="noStrike" spc="-1" dirty="0" err="1">
                <a:solidFill>
                  <a:srgbClr val="000000"/>
                </a:solidFill>
                <a:latin typeface="Arial"/>
              </a:rPr>
              <a:t>incididunt</a:t>
            </a:r>
            <a:r>
              <a:rPr lang="pt-BR" sz="2400" b="0" strike="noStrike" spc="-1" dirty="0">
                <a:solidFill>
                  <a:srgbClr val="000000"/>
                </a:solidFill>
                <a:latin typeface="Arial"/>
              </a:rPr>
              <a:t> ut labore et </a:t>
            </a:r>
            <a:r>
              <a:rPr lang="pt-BR" sz="2400" b="0" strike="noStrike" spc="-1" dirty="0" err="1">
                <a:solidFill>
                  <a:srgbClr val="000000"/>
                </a:solidFill>
                <a:latin typeface="Arial"/>
              </a:rPr>
              <a:t>dolore</a:t>
            </a:r>
            <a:r>
              <a:rPr lang="pt-BR" sz="2400" b="0" strike="noStrike" spc="-1" dirty="0">
                <a:solidFill>
                  <a:srgbClr val="000000"/>
                </a:solidFill>
                <a:latin typeface="Arial"/>
              </a:rPr>
              <a:t> magna </a:t>
            </a:r>
            <a:r>
              <a:rPr lang="pt-BR" sz="2400" b="0" strike="noStrike" spc="-1" dirty="0" err="1">
                <a:solidFill>
                  <a:srgbClr val="000000"/>
                </a:solidFill>
                <a:latin typeface="Arial"/>
              </a:rPr>
              <a:t>aliqua</a:t>
            </a:r>
            <a:r>
              <a:rPr lang="pt-BR" sz="2400" b="0" strike="noStrike" spc="-1" dirty="0">
                <a:solidFill>
                  <a:srgbClr val="000000"/>
                </a:solidFill>
                <a:latin typeface="Arial"/>
              </a:rPr>
              <a:t>. Ut </a:t>
            </a:r>
            <a:r>
              <a:rPr lang="pt-BR" sz="2400" b="0" strike="noStrike" spc="-1" dirty="0" err="1">
                <a:solidFill>
                  <a:srgbClr val="000000"/>
                </a:solidFill>
                <a:latin typeface="Arial"/>
              </a:rPr>
              <a:t>enim</a:t>
            </a:r>
            <a:r>
              <a:rPr lang="pt-BR" sz="2400" b="0" strike="noStrike" spc="-1" dirty="0">
                <a:solidFill>
                  <a:srgbClr val="000000"/>
                </a:solidFill>
                <a:latin typeface="Arial"/>
              </a:rPr>
              <a:t> ad </a:t>
            </a:r>
            <a:r>
              <a:rPr lang="pt-BR" sz="2400" b="0" strike="noStrike" spc="-1" dirty="0" err="1">
                <a:solidFill>
                  <a:srgbClr val="000000"/>
                </a:solidFill>
                <a:latin typeface="Arial"/>
              </a:rPr>
              <a:t>minim</a:t>
            </a:r>
            <a:r>
              <a:rPr lang="pt-BR" sz="2400" b="0" strike="noStrike" spc="-1" dirty="0">
                <a:solidFill>
                  <a:srgbClr val="000000"/>
                </a:solidFill>
                <a:latin typeface="Arial"/>
              </a:rPr>
              <a:t> </a:t>
            </a:r>
            <a:r>
              <a:rPr lang="pt-BR" sz="2400" b="0" strike="noStrike" spc="-1" dirty="0" err="1">
                <a:solidFill>
                  <a:srgbClr val="000000"/>
                </a:solidFill>
                <a:latin typeface="Arial"/>
              </a:rPr>
              <a:t>veniam</a:t>
            </a:r>
            <a:r>
              <a:rPr lang="pt-BR" sz="2400" b="0" strike="noStrike" spc="-1" dirty="0">
                <a:solidFill>
                  <a:srgbClr val="000000"/>
                </a:solidFill>
                <a:latin typeface="Arial"/>
              </a:rPr>
              <a:t>, quis </a:t>
            </a:r>
            <a:r>
              <a:rPr lang="pt-BR" sz="2400" b="0" strike="noStrike" spc="-1" dirty="0" err="1">
                <a:solidFill>
                  <a:srgbClr val="000000"/>
                </a:solidFill>
                <a:latin typeface="Arial"/>
              </a:rPr>
              <a:t>nostrud</a:t>
            </a:r>
            <a:r>
              <a:rPr lang="pt-BR" sz="2400" b="0" strike="noStrike" spc="-1" dirty="0">
                <a:solidFill>
                  <a:srgbClr val="000000"/>
                </a:solidFill>
                <a:latin typeface="Arial"/>
              </a:rPr>
              <a:t> </a:t>
            </a:r>
            <a:r>
              <a:rPr lang="pt-BR" sz="2400" b="0" strike="noStrike" spc="-1" dirty="0" err="1">
                <a:solidFill>
                  <a:srgbClr val="000000"/>
                </a:solidFill>
                <a:latin typeface="Arial"/>
              </a:rPr>
              <a:t>exercitation</a:t>
            </a:r>
            <a:r>
              <a:rPr lang="pt-BR" sz="2400" b="0" strike="noStrike" spc="-1" dirty="0">
                <a:solidFill>
                  <a:srgbClr val="000000"/>
                </a:solidFill>
                <a:latin typeface="Arial"/>
              </a:rPr>
              <a:t> </a:t>
            </a:r>
            <a:r>
              <a:rPr lang="pt-BR" sz="2400" b="0" strike="noStrike" spc="-1" dirty="0" err="1">
                <a:solidFill>
                  <a:srgbClr val="000000"/>
                </a:solidFill>
                <a:latin typeface="Arial"/>
              </a:rPr>
              <a:t>ullamco</a:t>
            </a:r>
            <a:r>
              <a:rPr lang="pt-BR" sz="2400" b="0" strike="noStrike" spc="-1" dirty="0">
                <a:solidFill>
                  <a:srgbClr val="000000"/>
                </a:solidFill>
                <a:latin typeface="Arial"/>
              </a:rPr>
              <a:t> </a:t>
            </a:r>
            <a:r>
              <a:rPr lang="pt-BR" sz="2400" b="0" strike="noStrike" spc="-1" dirty="0" err="1">
                <a:solidFill>
                  <a:srgbClr val="000000"/>
                </a:solidFill>
                <a:latin typeface="Arial"/>
              </a:rPr>
              <a:t>laboris</a:t>
            </a:r>
            <a:r>
              <a:rPr lang="pt-BR" sz="2400" b="0" strike="noStrike" spc="-1" dirty="0">
                <a:solidFill>
                  <a:srgbClr val="000000"/>
                </a:solidFill>
                <a:latin typeface="Arial"/>
              </a:rPr>
              <a:t> </a:t>
            </a:r>
            <a:r>
              <a:rPr lang="pt-BR" sz="2400" b="0" strike="noStrike" spc="-1" dirty="0" err="1">
                <a:solidFill>
                  <a:srgbClr val="000000"/>
                </a:solidFill>
                <a:latin typeface="Arial"/>
              </a:rPr>
              <a:t>nisi</a:t>
            </a:r>
            <a:r>
              <a:rPr lang="pt-BR" sz="2400" b="0" strike="noStrike" spc="-1" dirty="0">
                <a:solidFill>
                  <a:srgbClr val="000000"/>
                </a:solidFill>
                <a:latin typeface="Arial"/>
              </a:rPr>
              <a:t> ut </a:t>
            </a:r>
            <a:r>
              <a:rPr lang="pt-BR" sz="2400" b="0" strike="noStrike" spc="-1" dirty="0" err="1">
                <a:solidFill>
                  <a:srgbClr val="000000"/>
                </a:solidFill>
                <a:latin typeface="Arial"/>
              </a:rPr>
              <a:t>aliquip</a:t>
            </a:r>
            <a:r>
              <a:rPr lang="pt-BR" sz="2400" b="0" strike="noStrike" spc="-1" dirty="0">
                <a:solidFill>
                  <a:srgbClr val="000000"/>
                </a:solidFill>
                <a:latin typeface="Arial"/>
              </a:rPr>
              <a:t> </a:t>
            </a:r>
            <a:r>
              <a:rPr lang="pt-BR" sz="2400" b="0" strike="noStrike" spc="-1" dirty="0" err="1">
                <a:solidFill>
                  <a:srgbClr val="000000"/>
                </a:solidFill>
                <a:latin typeface="Arial"/>
              </a:rPr>
              <a:t>ex</a:t>
            </a:r>
            <a:r>
              <a:rPr lang="pt-BR" sz="2400" b="0" strike="noStrike" spc="-1" dirty="0">
                <a:solidFill>
                  <a:srgbClr val="000000"/>
                </a:solidFill>
                <a:latin typeface="Arial"/>
              </a:rPr>
              <a:t> </a:t>
            </a:r>
            <a:r>
              <a:rPr lang="pt-BR" sz="2400" b="0" strike="noStrike" spc="-1" dirty="0" err="1">
                <a:solidFill>
                  <a:srgbClr val="000000"/>
                </a:solidFill>
                <a:latin typeface="Arial"/>
              </a:rPr>
              <a:t>ea</a:t>
            </a:r>
            <a:r>
              <a:rPr lang="pt-BR" sz="2400" b="0" strike="noStrike" spc="-1" dirty="0">
                <a:solidFill>
                  <a:srgbClr val="000000"/>
                </a:solidFill>
                <a:latin typeface="Arial"/>
              </a:rPr>
              <a:t> </a:t>
            </a:r>
            <a:r>
              <a:rPr lang="pt-BR" sz="2400" b="0" strike="noStrike" spc="-1" dirty="0" err="1">
                <a:solidFill>
                  <a:srgbClr val="000000"/>
                </a:solidFill>
                <a:latin typeface="Arial"/>
              </a:rPr>
              <a:t>commodo</a:t>
            </a:r>
            <a:r>
              <a:rPr lang="pt-BR" sz="2400" b="0" strike="noStrike" spc="-1" dirty="0">
                <a:solidFill>
                  <a:srgbClr val="000000"/>
                </a:solidFill>
                <a:latin typeface="Arial"/>
              </a:rPr>
              <a:t> </a:t>
            </a:r>
            <a:r>
              <a:rPr lang="pt-BR" sz="2400" b="0" strike="noStrike" spc="-1" dirty="0" err="1">
                <a:solidFill>
                  <a:srgbClr val="000000"/>
                </a:solidFill>
                <a:latin typeface="Arial"/>
              </a:rPr>
              <a:t>consequat</a:t>
            </a:r>
            <a:r>
              <a:rPr lang="pt-BR" sz="2400" b="0" strike="noStrike" spc="-1" dirty="0">
                <a:solidFill>
                  <a:srgbClr val="000000"/>
                </a:solidFill>
                <a:latin typeface="Arial"/>
              </a:rPr>
              <a:t>. </a:t>
            </a:r>
            <a:r>
              <a:rPr lang="pt-BR" sz="2400" b="0" strike="noStrike" spc="-1" dirty="0" err="1">
                <a:solidFill>
                  <a:srgbClr val="000000"/>
                </a:solidFill>
                <a:latin typeface="Arial"/>
              </a:rPr>
              <a:t>Duis</a:t>
            </a:r>
            <a:r>
              <a:rPr lang="pt-BR" sz="2400" b="0" strike="noStrike" spc="-1" dirty="0">
                <a:solidFill>
                  <a:srgbClr val="000000"/>
                </a:solidFill>
                <a:latin typeface="Arial"/>
              </a:rPr>
              <a:t> </a:t>
            </a:r>
            <a:r>
              <a:rPr lang="pt-BR" sz="2400" b="0" strike="noStrike" spc="-1" dirty="0" err="1">
                <a:solidFill>
                  <a:srgbClr val="000000"/>
                </a:solidFill>
                <a:latin typeface="Arial"/>
              </a:rPr>
              <a:t>aute</a:t>
            </a:r>
            <a:r>
              <a:rPr lang="pt-BR" sz="2400" b="0" strike="noStrike" spc="-1" dirty="0">
                <a:solidFill>
                  <a:srgbClr val="000000"/>
                </a:solidFill>
                <a:latin typeface="Arial"/>
              </a:rPr>
              <a:t> </a:t>
            </a:r>
            <a:r>
              <a:rPr lang="pt-BR" sz="2400" b="0" strike="noStrike" spc="-1" dirty="0" err="1">
                <a:solidFill>
                  <a:srgbClr val="000000"/>
                </a:solidFill>
                <a:latin typeface="Arial"/>
              </a:rPr>
              <a:t>irure</a:t>
            </a:r>
            <a:r>
              <a:rPr lang="pt-BR" sz="2400" b="0" strike="noStrike" spc="-1" dirty="0">
                <a:solidFill>
                  <a:srgbClr val="000000"/>
                </a:solidFill>
                <a:latin typeface="Arial"/>
              </a:rPr>
              <a:t> </a:t>
            </a:r>
            <a:r>
              <a:rPr lang="pt-BR" sz="2400" b="0" strike="noStrike" spc="-1" dirty="0" err="1">
                <a:solidFill>
                  <a:srgbClr val="000000"/>
                </a:solidFill>
                <a:latin typeface="Arial"/>
              </a:rPr>
              <a:t>dolor</a:t>
            </a:r>
            <a:r>
              <a:rPr lang="pt-BR" sz="2400" b="0" strike="noStrike" spc="-1" dirty="0">
                <a:solidFill>
                  <a:srgbClr val="000000"/>
                </a:solidFill>
                <a:latin typeface="Arial"/>
              </a:rPr>
              <a:t> in </a:t>
            </a:r>
            <a:r>
              <a:rPr lang="pt-BR" sz="2400" b="0" strike="noStrike" spc="-1" dirty="0" err="1">
                <a:solidFill>
                  <a:srgbClr val="000000"/>
                </a:solidFill>
                <a:latin typeface="Arial"/>
              </a:rPr>
              <a:t>reprehenderit</a:t>
            </a:r>
            <a:r>
              <a:rPr lang="pt-BR" sz="2400" b="0" strike="noStrike" spc="-1" dirty="0">
                <a:solidFill>
                  <a:srgbClr val="000000"/>
                </a:solidFill>
                <a:latin typeface="Arial"/>
              </a:rPr>
              <a:t> in </a:t>
            </a:r>
            <a:r>
              <a:rPr lang="pt-BR" sz="2400" b="0" strike="noStrike" spc="-1" dirty="0" err="1">
                <a:solidFill>
                  <a:srgbClr val="000000"/>
                </a:solidFill>
                <a:latin typeface="Arial"/>
              </a:rPr>
              <a:t>voluptate</a:t>
            </a:r>
            <a:r>
              <a:rPr lang="pt-BR" sz="2400" b="0" strike="noStrike" spc="-1" dirty="0">
                <a:solidFill>
                  <a:srgbClr val="000000"/>
                </a:solidFill>
                <a:latin typeface="Arial"/>
              </a:rPr>
              <a:t> </a:t>
            </a:r>
            <a:r>
              <a:rPr lang="pt-BR" sz="2400" b="0" strike="noStrike" spc="-1" dirty="0" err="1">
                <a:solidFill>
                  <a:srgbClr val="000000"/>
                </a:solidFill>
                <a:latin typeface="Arial"/>
              </a:rPr>
              <a:t>velit</a:t>
            </a:r>
            <a:r>
              <a:rPr lang="pt-BR" sz="2400" b="0" strike="noStrike" spc="-1" dirty="0">
                <a:solidFill>
                  <a:srgbClr val="000000"/>
                </a:solidFill>
                <a:latin typeface="Arial"/>
              </a:rPr>
              <a:t> esse </a:t>
            </a:r>
            <a:r>
              <a:rPr lang="pt-BR" sz="2400" b="0" strike="noStrike" spc="-1" dirty="0" err="1">
                <a:solidFill>
                  <a:srgbClr val="000000"/>
                </a:solidFill>
                <a:latin typeface="Arial"/>
              </a:rPr>
              <a:t>cillum</a:t>
            </a:r>
            <a:r>
              <a:rPr lang="pt-BR" sz="2400" b="0" strike="noStrike" spc="-1" dirty="0">
                <a:solidFill>
                  <a:srgbClr val="000000"/>
                </a:solidFill>
                <a:latin typeface="Arial"/>
              </a:rPr>
              <a:t> </a:t>
            </a:r>
            <a:r>
              <a:rPr lang="pt-BR" sz="2400" b="0" strike="noStrike" spc="-1" dirty="0" err="1">
                <a:solidFill>
                  <a:srgbClr val="000000"/>
                </a:solidFill>
                <a:latin typeface="Arial"/>
              </a:rPr>
              <a:t>dolore</a:t>
            </a:r>
            <a:r>
              <a:rPr lang="pt-BR" sz="2400" b="0" strike="noStrike" spc="-1" dirty="0">
                <a:solidFill>
                  <a:srgbClr val="000000"/>
                </a:solidFill>
                <a:latin typeface="Arial"/>
              </a:rPr>
              <a:t> eu </a:t>
            </a:r>
            <a:r>
              <a:rPr lang="pt-BR" sz="2400" b="0" strike="noStrike" spc="-1" dirty="0" err="1">
                <a:solidFill>
                  <a:srgbClr val="000000"/>
                </a:solidFill>
                <a:latin typeface="Arial"/>
              </a:rPr>
              <a:t>fugiat</a:t>
            </a:r>
            <a:r>
              <a:rPr lang="pt-BR" sz="2400" b="0" strike="noStrike" spc="-1" dirty="0">
                <a:solidFill>
                  <a:srgbClr val="000000"/>
                </a:solidFill>
                <a:latin typeface="Arial"/>
              </a:rPr>
              <a:t> </a:t>
            </a:r>
            <a:r>
              <a:rPr lang="pt-BR" sz="2400" b="0" strike="noStrike" spc="-1" dirty="0" err="1">
                <a:solidFill>
                  <a:srgbClr val="000000"/>
                </a:solidFill>
                <a:latin typeface="Arial"/>
              </a:rPr>
              <a:t>nulla</a:t>
            </a:r>
            <a:r>
              <a:rPr lang="pt-BR" sz="2400" b="0" strike="noStrike" spc="-1" dirty="0">
                <a:solidFill>
                  <a:srgbClr val="000000"/>
                </a:solidFill>
                <a:latin typeface="Arial"/>
              </a:rPr>
              <a:t> </a:t>
            </a:r>
            <a:r>
              <a:rPr lang="pt-BR" sz="2400" b="0" strike="noStrike" spc="-1" dirty="0" err="1">
                <a:solidFill>
                  <a:srgbClr val="000000"/>
                </a:solidFill>
                <a:latin typeface="Arial"/>
              </a:rPr>
              <a:t>pariatur</a:t>
            </a:r>
            <a:r>
              <a:rPr lang="pt-BR" sz="2400" b="0" strike="noStrike" spc="-1" dirty="0">
                <a:solidFill>
                  <a:srgbClr val="000000"/>
                </a:solidFill>
                <a:latin typeface="Arial"/>
              </a:rPr>
              <a:t>. </a:t>
            </a:r>
            <a:r>
              <a:rPr lang="pt-BR" sz="2400" b="0" strike="noStrike" spc="-1" dirty="0" err="1">
                <a:solidFill>
                  <a:srgbClr val="000000"/>
                </a:solidFill>
                <a:latin typeface="Arial"/>
              </a:rPr>
              <a:t>Excepteur</a:t>
            </a:r>
            <a:r>
              <a:rPr lang="pt-BR" sz="2400" b="0" strike="noStrike" spc="-1" dirty="0">
                <a:solidFill>
                  <a:srgbClr val="000000"/>
                </a:solidFill>
                <a:latin typeface="Arial"/>
              </a:rPr>
              <a:t> </a:t>
            </a:r>
            <a:r>
              <a:rPr lang="pt-BR" sz="2400" b="0" strike="noStrike" spc="-1" dirty="0" err="1">
                <a:solidFill>
                  <a:srgbClr val="000000"/>
                </a:solidFill>
                <a:latin typeface="Arial"/>
              </a:rPr>
              <a:t>sint</a:t>
            </a:r>
            <a:r>
              <a:rPr lang="pt-BR" sz="2400" b="0" strike="noStrike" spc="-1" dirty="0">
                <a:solidFill>
                  <a:srgbClr val="000000"/>
                </a:solidFill>
                <a:latin typeface="Arial"/>
              </a:rPr>
              <a:t> </a:t>
            </a:r>
            <a:r>
              <a:rPr lang="pt-BR" sz="2400" b="0" strike="noStrike" spc="-1" dirty="0" err="1">
                <a:solidFill>
                  <a:srgbClr val="000000"/>
                </a:solidFill>
                <a:latin typeface="Arial"/>
              </a:rPr>
              <a:t>occaecat</a:t>
            </a:r>
            <a:r>
              <a:rPr lang="pt-BR" sz="2400" b="0" strike="noStrike" spc="-1" dirty="0">
                <a:solidFill>
                  <a:srgbClr val="000000"/>
                </a:solidFill>
                <a:latin typeface="Arial"/>
              </a:rPr>
              <a:t> </a:t>
            </a:r>
            <a:r>
              <a:rPr lang="pt-BR" sz="2400" b="0" strike="noStrike" spc="-1" dirty="0" err="1">
                <a:solidFill>
                  <a:srgbClr val="000000"/>
                </a:solidFill>
                <a:latin typeface="Arial"/>
              </a:rPr>
              <a:t>cupidatat</a:t>
            </a:r>
            <a:r>
              <a:rPr lang="pt-BR" sz="2400" b="0" strike="noStrike" spc="-1" dirty="0">
                <a:solidFill>
                  <a:srgbClr val="000000"/>
                </a:solidFill>
                <a:latin typeface="Arial"/>
              </a:rPr>
              <a:t> non </a:t>
            </a:r>
            <a:r>
              <a:rPr lang="pt-BR" sz="2400" b="0" strike="noStrike" spc="-1" dirty="0" err="1">
                <a:solidFill>
                  <a:srgbClr val="000000"/>
                </a:solidFill>
                <a:latin typeface="Arial"/>
              </a:rPr>
              <a:t>proident</a:t>
            </a:r>
            <a:r>
              <a:rPr lang="pt-BR" sz="2400" b="0" strike="noStrike" spc="-1" dirty="0">
                <a:solidFill>
                  <a:srgbClr val="000000"/>
                </a:solidFill>
                <a:latin typeface="Arial"/>
              </a:rPr>
              <a:t>, sunt in culpa </a:t>
            </a:r>
            <a:r>
              <a:rPr lang="pt-BR" sz="2400" b="0" strike="noStrike" spc="-1" dirty="0" err="1">
                <a:solidFill>
                  <a:srgbClr val="000000"/>
                </a:solidFill>
                <a:latin typeface="Arial"/>
              </a:rPr>
              <a:t>qui</a:t>
            </a:r>
            <a:r>
              <a:rPr lang="pt-BR" sz="2400" b="0" strike="noStrike" spc="-1" dirty="0">
                <a:solidFill>
                  <a:srgbClr val="000000"/>
                </a:solidFill>
                <a:latin typeface="Arial"/>
              </a:rPr>
              <a:t> </a:t>
            </a:r>
            <a:r>
              <a:rPr lang="pt-BR" sz="2400" b="0" strike="noStrike" spc="-1" dirty="0" err="1">
                <a:solidFill>
                  <a:srgbClr val="000000"/>
                </a:solidFill>
                <a:latin typeface="Arial"/>
              </a:rPr>
              <a:t>officia</a:t>
            </a:r>
            <a:r>
              <a:rPr lang="pt-BR" sz="2400" b="0" strike="noStrike" spc="-1" dirty="0">
                <a:solidFill>
                  <a:srgbClr val="000000"/>
                </a:solidFill>
                <a:latin typeface="Arial"/>
              </a:rPr>
              <a:t> </a:t>
            </a:r>
            <a:r>
              <a:rPr lang="pt-BR" sz="2400" b="0" strike="noStrike" spc="-1" dirty="0" err="1">
                <a:solidFill>
                  <a:srgbClr val="000000"/>
                </a:solidFill>
                <a:latin typeface="Arial"/>
              </a:rPr>
              <a:t>deserunt</a:t>
            </a:r>
            <a:r>
              <a:rPr lang="pt-BR" sz="2400" b="0" strike="noStrike" spc="-1" dirty="0">
                <a:solidFill>
                  <a:srgbClr val="000000"/>
                </a:solidFill>
                <a:latin typeface="Arial"/>
              </a:rPr>
              <a:t> </a:t>
            </a:r>
            <a:r>
              <a:rPr lang="pt-BR" sz="2400" b="0" strike="noStrike" spc="-1" dirty="0" err="1">
                <a:solidFill>
                  <a:srgbClr val="000000"/>
                </a:solidFill>
                <a:latin typeface="Arial"/>
              </a:rPr>
              <a:t>mollit</a:t>
            </a:r>
            <a:r>
              <a:rPr lang="pt-BR" sz="2400" b="0" strike="noStrike" spc="-1" dirty="0">
                <a:solidFill>
                  <a:srgbClr val="000000"/>
                </a:solidFill>
                <a:latin typeface="Arial"/>
              </a:rPr>
              <a:t> </a:t>
            </a:r>
            <a:r>
              <a:rPr lang="pt-BR" sz="2400" b="0" strike="noStrike" spc="-1" dirty="0" err="1">
                <a:solidFill>
                  <a:srgbClr val="000000"/>
                </a:solidFill>
                <a:latin typeface="Arial"/>
              </a:rPr>
              <a:t>anim</a:t>
            </a:r>
            <a:r>
              <a:rPr lang="pt-BR" sz="2400" b="0" strike="noStrike" spc="-1" dirty="0">
                <a:solidFill>
                  <a:srgbClr val="000000"/>
                </a:solidFill>
                <a:latin typeface="Arial"/>
              </a:rPr>
              <a:t> id est </a:t>
            </a:r>
            <a:r>
              <a:rPr lang="pt-BR" sz="2400" b="0" strike="noStrike" spc="-1" dirty="0" err="1">
                <a:solidFill>
                  <a:srgbClr val="000000"/>
                </a:solidFill>
                <a:latin typeface="Arial"/>
              </a:rPr>
              <a:t>laborum</a:t>
            </a:r>
            <a:r>
              <a:rPr lang="pt-BR" sz="2400" b="0" strike="noStrike" spc="-1" dirty="0">
                <a:solidFill>
                  <a:srgbClr val="000000"/>
                </a:solidFill>
                <a:latin typeface="Arial"/>
              </a:rPr>
              <a:t>. </a:t>
            </a:r>
            <a:r>
              <a:rPr lang="pt-BR" sz="2400" b="0" strike="noStrike" spc="-1" dirty="0" err="1">
                <a:solidFill>
                  <a:srgbClr val="000000"/>
                </a:solidFill>
                <a:latin typeface="Arial"/>
              </a:rPr>
              <a:t>Lorem</a:t>
            </a:r>
            <a:r>
              <a:rPr lang="pt-BR" sz="2400" b="0" strike="noStrike" spc="-1" dirty="0">
                <a:solidFill>
                  <a:srgbClr val="000000"/>
                </a:solidFill>
                <a:latin typeface="Arial"/>
              </a:rPr>
              <a:t> ipsum </a:t>
            </a:r>
            <a:r>
              <a:rPr lang="pt-BR" sz="2400" b="0" strike="noStrike" spc="-1" dirty="0" err="1">
                <a:solidFill>
                  <a:srgbClr val="000000"/>
                </a:solidFill>
                <a:latin typeface="Arial"/>
              </a:rPr>
              <a:t>dolor</a:t>
            </a:r>
            <a:r>
              <a:rPr lang="pt-BR" sz="2400" b="0" strike="noStrike" spc="-1" dirty="0">
                <a:solidFill>
                  <a:srgbClr val="000000"/>
                </a:solidFill>
                <a:latin typeface="Arial"/>
              </a:rPr>
              <a:t> </a:t>
            </a:r>
            <a:r>
              <a:rPr lang="pt-BR" sz="2400" b="0" strike="noStrike" spc="-1" dirty="0" err="1">
                <a:solidFill>
                  <a:srgbClr val="000000"/>
                </a:solidFill>
                <a:latin typeface="Arial"/>
              </a:rPr>
              <a:t>sit</a:t>
            </a:r>
            <a:r>
              <a:rPr lang="pt-BR" sz="2400" b="0" strike="noStrike" spc="-1" dirty="0">
                <a:solidFill>
                  <a:srgbClr val="000000"/>
                </a:solidFill>
                <a:latin typeface="Arial"/>
              </a:rPr>
              <a:t> </a:t>
            </a:r>
            <a:r>
              <a:rPr lang="pt-BR" sz="2400" b="0" strike="noStrike" spc="-1" dirty="0" err="1">
                <a:solidFill>
                  <a:srgbClr val="000000"/>
                </a:solidFill>
                <a:latin typeface="Arial"/>
              </a:rPr>
              <a:t>amet</a:t>
            </a:r>
            <a:r>
              <a:rPr lang="pt-BR" sz="2400" b="0" strike="noStrike" spc="-1" dirty="0">
                <a:solidFill>
                  <a:srgbClr val="000000"/>
                </a:solidFill>
                <a:latin typeface="Arial"/>
              </a:rPr>
              <a:t>, </a:t>
            </a:r>
            <a:r>
              <a:rPr lang="pt-BR" sz="2400" b="0" strike="noStrike" spc="-1" dirty="0" err="1">
                <a:solidFill>
                  <a:srgbClr val="000000"/>
                </a:solidFill>
                <a:latin typeface="Arial"/>
              </a:rPr>
              <a:t>consectetur</a:t>
            </a:r>
            <a:r>
              <a:rPr lang="pt-BR" sz="2400" b="0" strike="noStrike" spc="-1" dirty="0">
                <a:solidFill>
                  <a:srgbClr val="000000"/>
                </a:solidFill>
                <a:latin typeface="Arial"/>
              </a:rPr>
              <a:t> </a:t>
            </a:r>
            <a:r>
              <a:rPr lang="pt-BR" sz="2400" b="0" strike="noStrike" spc="-1" dirty="0" err="1">
                <a:solidFill>
                  <a:srgbClr val="000000"/>
                </a:solidFill>
                <a:latin typeface="Arial"/>
              </a:rPr>
              <a:t>adipiscing</a:t>
            </a:r>
            <a:r>
              <a:rPr lang="pt-BR" sz="2400" b="0" strike="noStrike" spc="-1" dirty="0">
                <a:solidFill>
                  <a:srgbClr val="000000"/>
                </a:solidFill>
                <a:latin typeface="Arial"/>
              </a:rPr>
              <a:t> </a:t>
            </a:r>
            <a:r>
              <a:rPr lang="pt-BR" sz="2400" b="0" strike="noStrike" spc="-1" dirty="0" err="1">
                <a:solidFill>
                  <a:srgbClr val="000000"/>
                </a:solidFill>
                <a:latin typeface="Arial"/>
              </a:rPr>
              <a:t>elit</a:t>
            </a:r>
            <a:r>
              <a:rPr lang="pt-BR" sz="2400" b="0" strike="noStrike" spc="-1" dirty="0">
                <a:solidFill>
                  <a:srgbClr val="000000"/>
                </a:solidFill>
                <a:latin typeface="Arial"/>
              </a:rPr>
              <a:t>, </a:t>
            </a:r>
            <a:r>
              <a:rPr lang="pt-BR" sz="2400" b="0" strike="noStrike" spc="-1" dirty="0" err="1">
                <a:solidFill>
                  <a:srgbClr val="000000"/>
                </a:solidFill>
                <a:latin typeface="Arial"/>
              </a:rPr>
              <a:t>sed</a:t>
            </a:r>
            <a:r>
              <a:rPr lang="pt-BR" sz="2400" b="0" strike="noStrike" spc="-1" dirty="0">
                <a:solidFill>
                  <a:srgbClr val="000000"/>
                </a:solidFill>
                <a:latin typeface="Arial"/>
              </a:rPr>
              <a:t> do </a:t>
            </a:r>
            <a:r>
              <a:rPr lang="pt-BR" sz="2400" b="0" strike="noStrike" spc="-1" dirty="0" err="1">
                <a:solidFill>
                  <a:srgbClr val="000000"/>
                </a:solidFill>
                <a:latin typeface="Arial"/>
              </a:rPr>
              <a:t>eiusmod</a:t>
            </a:r>
            <a:r>
              <a:rPr lang="pt-BR" sz="2400" b="0" strike="noStrike" spc="-1" dirty="0">
                <a:solidFill>
                  <a:srgbClr val="000000"/>
                </a:solidFill>
                <a:latin typeface="Arial"/>
              </a:rPr>
              <a:t> </a:t>
            </a:r>
            <a:r>
              <a:rPr lang="pt-BR" sz="2400" b="0" strike="noStrike" spc="-1" dirty="0" err="1">
                <a:solidFill>
                  <a:srgbClr val="000000"/>
                </a:solidFill>
                <a:latin typeface="Arial"/>
              </a:rPr>
              <a:t>tempor</a:t>
            </a:r>
            <a:r>
              <a:rPr lang="pt-BR" sz="2400" b="0" strike="noStrike" spc="-1" dirty="0">
                <a:solidFill>
                  <a:srgbClr val="000000"/>
                </a:solidFill>
                <a:latin typeface="Arial"/>
              </a:rPr>
              <a:t> </a:t>
            </a:r>
            <a:r>
              <a:rPr lang="pt-BR" sz="2400" b="0" strike="noStrike" spc="-1" dirty="0" err="1">
                <a:solidFill>
                  <a:srgbClr val="000000"/>
                </a:solidFill>
                <a:latin typeface="Arial"/>
              </a:rPr>
              <a:t>incididunt</a:t>
            </a:r>
            <a:r>
              <a:rPr lang="pt-BR" sz="2400" b="0" strike="noStrike" spc="-1" dirty="0">
                <a:solidFill>
                  <a:srgbClr val="000000"/>
                </a:solidFill>
                <a:latin typeface="Arial"/>
              </a:rPr>
              <a:t> ut labore et </a:t>
            </a:r>
            <a:r>
              <a:rPr lang="pt-BR" sz="2400" b="0" strike="noStrike" spc="-1" dirty="0" err="1">
                <a:solidFill>
                  <a:srgbClr val="000000"/>
                </a:solidFill>
                <a:latin typeface="Arial"/>
              </a:rPr>
              <a:t>dolore</a:t>
            </a:r>
            <a:r>
              <a:rPr lang="pt-BR" sz="2400" b="0" strike="noStrike" spc="-1" dirty="0">
                <a:solidFill>
                  <a:srgbClr val="000000"/>
                </a:solidFill>
                <a:latin typeface="Arial"/>
              </a:rPr>
              <a:t> magna </a:t>
            </a:r>
            <a:r>
              <a:rPr lang="pt-BR" sz="2400" b="0" strike="noStrike" spc="-1" dirty="0" err="1">
                <a:solidFill>
                  <a:srgbClr val="000000"/>
                </a:solidFill>
                <a:latin typeface="Arial"/>
              </a:rPr>
              <a:t>aliqua</a:t>
            </a:r>
            <a:r>
              <a:rPr lang="pt-BR" sz="2400" b="0" strike="noStrike" spc="-1" dirty="0">
                <a:solidFill>
                  <a:srgbClr val="000000"/>
                </a:solidFill>
                <a:latin typeface="Arial"/>
              </a:rPr>
              <a:t>. Ut </a:t>
            </a:r>
            <a:r>
              <a:rPr lang="pt-BR" sz="2400" b="0" strike="noStrike" spc="-1" dirty="0" err="1">
                <a:solidFill>
                  <a:srgbClr val="000000"/>
                </a:solidFill>
                <a:latin typeface="Arial"/>
              </a:rPr>
              <a:t>enim</a:t>
            </a:r>
            <a:r>
              <a:rPr lang="pt-BR" sz="2400" b="0" strike="noStrike" spc="-1" dirty="0">
                <a:solidFill>
                  <a:srgbClr val="000000"/>
                </a:solidFill>
                <a:latin typeface="Arial"/>
              </a:rPr>
              <a:t> ad </a:t>
            </a:r>
            <a:r>
              <a:rPr lang="pt-BR" sz="2400" b="0" strike="noStrike" spc="-1" dirty="0" err="1">
                <a:solidFill>
                  <a:srgbClr val="000000"/>
                </a:solidFill>
                <a:latin typeface="Arial"/>
              </a:rPr>
              <a:t>minim</a:t>
            </a:r>
            <a:r>
              <a:rPr lang="pt-BR" sz="2400" b="0" strike="noStrike" spc="-1" dirty="0">
                <a:solidFill>
                  <a:srgbClr val="000000"/>
                </a:solidFill>
                <a:latin typeface="Arial"/>
              </a:rPr>
              <a:t> </a:t>
            </a:r>
            <a:r>
              <a:rPr lang="pt-BR" sz="2400" b="0" strike="noStrike" spc="-1" dirty="0" err="1">
                <a:solidFill>
                  <a:srgbClr val="000000"/>
                </a:solidFill>
                <a:latin typeface="Arial"/>
              </a:rPr>
              <a:t>veniam</a:t>
            </a:r>
            <a:r>
              <a:rPr lang="pt-BR" sz="2400" b="0" strike="noStrike" spc="-1" dirty="0">
                <a:solidFill>
                  <a:srgbClr val="000000"/>
                </a:solidFill>
                <a:latin typeface="Arial"/>
              </a:rPr>
              <a:t>, quis </a:t>
            </a:r>
            <a:r>
              <a:rPr lang="pt-BR" sz="2400" b="0" strike="noStrike" spc="-1" dirty="0" err="1">
                <a:solidFill>
                  <a:srgbClr val="000000"/>
                </a:solidFill>
                <a:latin typeface="Arial"/>
              </a:rPr>
              <a:t>nostrud</a:t>
            </a:r>
            <a:r>
              <a:rPr lang="pt-BR" sz="2400" b="0" strike="noStrike" spc="-1" dirty="0">
                <a:solidFill>
                  <a:srgbClr val="000000"/>
                </a:solidFill>
                <a:latin typeface="Arial"/>
              </a:rPr>
              <a:t> </a:t>
            </a:r>
            <a:r>
              <a:rPr lang="pt-BR" sz="2400" b="0" strike="noStrike" spc="-1" dirty="0" err="1">
                <a:solidFill>
                  <a:srgbClr val="000000"/>
                </a:solidFill>
                <a:latin typeface="Arial"/>
              </a:rPr>
              <a:t>exercitation</a:t>
            </a:r>
            <a:r>
              <a:rPr lang="pt-BR" sz="2400" b="0" strike="noStrike" spc="-1" dirty="0">
                <a:solidFill>
                  <a:srgbClr val="000000"/>
                </a:solidFill>
                <a:latin typeface="Arial"/>
              </a:rPr>
              <a:t> </a:t>
            </a:r>
            <a:r>
              <a:rPr lang="pt-BR" sz="2400" b="0" strike="noStrike" spc="-1" dirty="0" err="1">
                <a:solidFill>
                  <a:srgbClr val="000000"/>
                </a:solidFill>
                <a:latin typeface="Arial"/>
              </a:rPr>
              <a:t>ullamco</a:t>
            </a:r>
            <a:r>
              <a:rPr lang="pt-BR" sz="2400" b="0" strike="noStrike" spc="-1" dirty="0">
                <a:solidFill>
                  <a:srgbClr val="000000"/>
                </a:solidFill>
                <a:latin typeface="Arial"/>
              </a:rPr>
              <a:t> </a:t>
            </a:r>
            <a:r>
              <a:rPr lang="pt-BR" sz="2400" b="0" strike="noStrike" spc="-1" dirty="0" err="1">
                <a:solidFill>
                  <a:srgbClr val="000000"/>
                </a:solidFill>
                <a:latin typeface="Arial"/>
              </a:rPr>
              <a:t>laboris</a:t>
            </a:r>
            <a:r>
              <a:rPr lang="pt-BR" sz="2400" b="0" strike="noStrike" spc="-1" dirty="0">
                <a:solidFill>
                  <a:srgbClr val="000000"/>
                </a:solidFill>
                <a:latin typeface="Arial"/>
              </a:rPr>
              <a:t> </a:t>
            </a:r>
            <a:r>
              <a:rPr lang="pt-BR" sz="2400" b="0" strike="noStrike" spc="-1" dirty="0" err="1">
                <a:solidFill>
                  <a:srgbClr val="000000"/>
                </a:solidFill>
                <a:latin typeface="Arial"/>
              </a:rPr>
              <a:t>nisi</a:t>
            </a:r>
            <a:r>
              <a:rPr lang="pt-BR" sz="2400" b="0" strike="noStrike" spc="-1" dirty="0">
                <a:solidFill>
                  <a:srgbClr val="000000"/>
                </a:solidFill>
                <a:latin typeface="Arial"/>
              </a:rPr>
              <a:t> ut </a:t>
            </a:r>
            <a:r>
              <a:rPr lang="pt-BR" sz="2400" b="0" strike="noStrike" spc="-1" dirty="0" err="1">
                <a:solidFill>
                  <a:srgbClr val="000000"/>
                </a:solidFill>
                <a:latin typeface="Arial"/>
              </a:rPr>
              <a:t>aliquip</a:t>
            </a:r>
            <a:r>
              <a:rPr lang="pt-BR" sz="2400" b="0" strike="noStrike" spc="-1" dirty="0">
                <a:solidFill>
                  <a:srgbClr val="000000"/>
                </a:solidFill>
                <a:latin typeface="Arial"/>
              </a:rPr>
              <a:t> </a:t>
            </a:r>
            <a:r>
              <a:rPr lang="pt-BR" sz="2400" b="0" strike="noStrike" spc="-1" dirty="0" err="1">
                <a:solidFill>
                  <a:srgbClr val="000000"/>
                </a:solidFill>
                <a:latin typeface="Arial"/>
              </a:rPr>
              <a:t>ex</a:t>
            </a:r>
            <a:r>
              <a:rPr lang="pt-BR" sz="2400" b="0" strike="noStrike" spc="-1" dirty="0">
                <a:solidFill>
                  <a:srgbClr val="000000"/>
                </a:solidFill>
                <a:latin typeface="Arial"/>
              </a:rPr>
              <a:t> </a:t>
            </a:r>
            <a:r>
              <a:rPr lang="pt-BR" sz="2400" b="0" strike="noStrike" spc="-1" dirty="0" err="1">
                <a:solidFill>
                  <a:srgbClr val="000000"/>
                </a:solidFill>
                <a:latin typeface="Arial"/>
              </a:rPr>
              <a:t>ea</a:t>
            </a:r>
            <a:r>
              <a:rPr lang="pt-BR" sz="2400" b="0" strike="noStrike" spc="-1" dirty="0">
                <a:solidFill>
                  <a:srgbClr val="000000"/>
                </a:solidFill>
                <a:latin typeface="Arial"/>
              </a:rPr>
              <a:t> </a:t>
            </a:r>
            <a:r>
              <a:rPr lang="pt-BR" sz="2400" b="0" strike="noStrike" spc="-1" dirty="0" err="1">
                <a:solidFill>
                  <a:srgbClr val="000000"/>
                </a:solidFill>
                <a:latin typeface="Arial"/>
              </a:rPr>
              <a:t>commodo</a:t>
            </a:r>
            <a:r>
              <a:rPr lang="pt-BR" sz="2400" b="0" strike="noStrike" spc="-1" dirty="0">
                <a:solidFill>
                  <a:srgbClr val="000000"/>
                </a:solidFill>
                <a:latin typeface="Arial"/>
              </a:rPr>
              <a:t> </a:t>
            </a:r>
            <a:r>
              <a:rPr lang="pt-BR" sz="2400" b="0" strike="noStrike" spc="-1" dirty="0" err="1">
                <a:solidFill>
                  <a:srgbClr val="000000"/>
                </a:solidFill>
                <a:latin typeface="Arial"/>
              </a:rPr>
              <a:t>consequat</a:t>
            </a:r>
            <a:r>
              <a:rPr lang="pt-BR" sz="2400" b="0" strike="noStrike" spc="-1" dirty="0">
                <a:solidFill>
                  <a:srgbClr val="000000"/>
                </a:solidFill>
                <a:latin typeface="Arial"/>
              </a:rPr>
              <a:t>. </a:t>
            </a:r>
            <a:r>
              <a:rPr lang="pt-BR" sz="2400" b="0" strike="noStrike" spc="-1" dirty="0" err="1">
                <a:solidFill>
                  <a:srgbClr val="000000"/>
                </a:solidFill>
                <a:latin typeface="Arial"/>
              </a:rPr>
              <a:t>Duis</a:t>
            </a:r>
            <a:r>
              <a:rPr lang="pt-BR" sz="2400" b="0" strike="noStrike" spc="-1" dirty="0">
                <a:solidFill>
                  <a:srgbClr val="000000"/>
                </a:solidFill>
                <a:latin typeface="Arial"/>
              </a:rPr>
              <a:t> </a:t>
            </a:r>
            <a:r>
              <a:rPr lang="pt-BR" sz="2400" b="0" strike="noStrike" spc="-1" dirty="0" err="1">
                <a:solidFill>
                  <a:srgbClr val="000000"/>
                </a:solidFill>
                <a:latin typeface="Arial"/>
              </a:rPr>
              <a:t>aute</a:t>
            </a:r>
            <a:r>
              <a:rPr lang="pt-BR" sz="2400" b="0" strike="noStrike" spc="-1" dirty="0">
                <a:solidFill>
                  <a:srgbClr val="000000"/>
                </a:solidFill>
                <a:latin typeface="Arial"/>
              </a:rPr>
              <a:t> </a:t>
            </a:r>
            <a:r>
              <a:rPr lang="pt-BR" sz="2400" b="0" strike="noStrike" spc="-1" dirty="0" err="1">
                <a:solidFill>
                  <a:srgbClr val="000000"/>
                </a:solidFill>
                <a:latin typeface="Arial"/>
              </a:rPr>
              <a:t>irure</a:t>
            </a:r>
            <a:r>
              <a:rPr lang="pt-BR" sz="2400" b="0" strike="noStrike" spc="-1" dirty="0">
                <a:solidFill>
                  <a:srgbClr val="000000"/>
                </a:solidFill>
                <a:latin typeface="Arial"/>
              </a:rPr>
              <a:t> </a:t>
            </a:r>
            <a:r>
              <a:rPr lang="pt-BR" sz="2400" b="0" strike="noStrike" spc="-1" dirty="0" err="1">
                <a:solidFill>
                  <a:srgbClr val="000000"/>
                </a:solidFill>
                <a:latin typeface="Arial"/>
              </a:rPr>
              <a:t>dolor</a:t>
            </a:r>
            <a:r>
              <a:rPr lang="pt-BR" sz="2400" b="0" strike="noStrike" spc="-1" dirty="0">
                <a:solidFill>
                  <a:srgbClr val="000000"/>
                </a:solidFill>
                <a:latin typeface="Arial"/>
              </a:rPr>
              <a:t> in </a:t>
            </a:r>
            <a:r>
              <a:rPr lang="pt-BR" sz="2400" b="0" strike="noStrike" spc="-1" dirty="0" err="1">
                <a:solidFill>
                  <a:srgbClr val="000000"/>
                </a:solidFill>
                <a:latin typeface="Arial"/>
              </a:rPr>
              <a:t>reprehenderit</a:t>
            </a:r>
            <a:r>
              <a:rPr lang="pt-BR" sz="2400" b="0" strike="noStrike" spc="-1" dirty="0">
                <a:solidFill>
                  <a:srgbClr val="000000"/>
                </a:solidFill>
                <a:latin typeface="Arial"/>
              </a:rPr>
              <a:t> in </a:t>
            </a:r>
            <a:r>
              <a:rPr lang="pt-BR" sz="2400" b="0" strike="noStrike" spc="-1" dirty="0" err="1">
                <a:solidFill>
                  <a:srgbClr val="000000"/>
                </a:solidFill>
                <a:latin typeface="Arial"/>
              </a:rPr>
              <a:t>voluptate</a:t>
            </a:r>
            <a:r>
              <a:rPr lang="pt-BR" sz="2400" b="0" strike="noStrike" spc="-1" dirty="0">
                <a:solidFill>
                  <a:srgbClr val="000000"/>
                </a:solidFill>
                <a:latin typeface="Arial"/>
              </a:rPr>
              <a:t> </a:t>
            </a:r>
            <a:r>
              <a:rPr lang="pt-BR" sz="2400" b="0" strike="noStrike" spc="-1" dirty="0" err="1">
                <a:solidFill>
                  <a:srgbClr val="000000"/>
                </a:solidFill>
                <a:latin typeface="Arial"/>
              </a:rPr>
              <a:t>velit</a:t>
            </a:r>
            <a:r>
              <a:rPr lang="pt-BR" sz="2400" b="0" strike="noStrike" spc="-1" dirty="0">
                <a:solidFill>
                  <a:srgbClr val="000000"/>
                </a:solidFill>
                <a:latin typeface="Arial"/>
              </a:rPr>
              <a:t> esse </a:t>
            </a:r>
            <a:r>
              <a:rPr lang="pt-BR" sz="2400" b="0" strike="noStrike" spc="-1" dirty="0" err="1">
                <a:solidFill>
                  <a:srgbClr val="000000"/>
                </a:solidFill>
                <a:latin typeface="Arial"/>
              </a:rPr>
              <a:t>cillum</a:t>
            </a:r>
            <a:r>
              <a:rPr lang="pt-BR" sz="2400" b="0" strike="noStrike" spc="-1" dirty="0">
                <a:solidFill>
                  <a:srgbClr val="000000"/>
                </a:solidFill>
                <a:latin typeface="Arial"/>
              </a:rPr>
              <a:t> </a:t>
            </a:r>
            <a:r>
              <a:rPr lang="pt-BR" sz="2400" b="0" strike="noStrike" spc="-1" dirty="0" err="1">
                <a:solidFill>
                  <a:srgbClr val="000000"/>
                </a:solidFill>
                <a:latin typeface="Arial"/>
              </a:rPr>
              <a:t>dolore</a:t>
            </a:r>
            <a:r>
              <a:rPr lang="pt-BR" sz="2400" b="0" strike="noStrike" spc="-1" dirty="0">
                <a:solidFill>
                  <a:srgbClr val="000000"/>
                </a:solidFill>
                <a:latin typeface="Arial"/>
              </a:rPr>
              <a:t> eu </a:t>
            </a:r>
            <a:r>
              <a:rPr lang="pt-BR" sz="2400" b="0" strike="noStrike" spc="-1" dirty="0" err="1">
                <a:solidFill>
                  <a:srgbClr val="000000"/>
                </a:solidFill>
                <a:latin typeface="Arial"/>
              </a:rPr>
              <a:t>fugiat</a:t>
            </a:r>
            <a:r>
              <a:rPr lang="pt-BR" sz="2400" b="0" strike="noStrike" spc="-1" dirty="0">
                <a:solidFill>
                  <a:srgbClr val="000000"/>
                </a:solidFill>
                <a:latin typeface="Arial"/>
              </a:rPr>
              <a:t> </a:t>
            </a:r>
            <a:r>
              <a:rPr lang="pt-BR" sz="2400" b="0" strike="noStrike" spc="-1" dirty="0" err="1">
                <a:solidFill>
                  <a:srgbClr val="000000"/>
                </a:solidFill>
                <a:latin typeface="Arial"/>
              </a:rPr>
              <a:t>nulla</a:t>
            </a:r>
            <a:r>
              <a:rPr lang="pt-BR" sz="2400" b="0" strike="noStrike" spc="-1" dirty="0">
                <a:solidFill>
                  <a:srgbClr val="000000"/>
                </a:solidFill>
                <a:latin typeface="Arial"/>
              </a:rPr>
              <a:t> </a:t>
            </a:r>
            <a:r>
              <a:rPr lang="pt-BR" sz="2400" b="0" strike="noStrike" spc="-1" dirty="0" err="1">
                <a:solidFill>
                  <a:srgbClr val="000000"/>
                </a:solidFill>
                <a:latin typeface="Arial"/>
              </a:rPr>
              <a:t>pariatur</a:t>
            </a:r>
            <a:r>
              <a:rPr lang="pt-BR" sz="2400" b="0" strike="noStrike" spc="-1" dirty="0">
                <a:solidFill>
                  <a:srgbClr val="000000"/>
                </a:solidFill>
                <a:latin typeface="Arial"/>
              </a:rPr>
              <a:t>. </a:t>
            </a:r>
            <a:r>
              <a:rPr lang="pt-BR" sz="2400" b="0" strike="noStrike" spc="-1" dirty="0" err="1">
                <a:solidFill>
                  <a:srgbClr val="000000"/>
                </a:solidFill>
                <a:latin typeface="Arial"/>
              </a:rPr>
              <a:t>Excepteur</a:t>
            </a:r>
            <a:r>
              <a:rPr lang="pt-BR" sz="2400" b="0" strike="noStrike" spc="-1" dirty="0">
                <a:solidFill>
                  <a:srgbClr val="000000"/>
                </a:solidFill>
                <a:latin typeface="Arial"/>
              </a:rPr>
              <a:t> </a:t>
            </a:r>
            <a:r>
              <a:rPr lang="pt-BR" sz="2400" b="0" strike="noStrike" spc="-1" dirty="0" err="1">
                <a:solidFill>
                  <a:srgbClr val="000000"/>
                </a:solidFill>
                <a:latin typeface="Arial"/>
              </a:rPr>
              <a:t>sint</a:t>
            </a:r>
            <a:r>
              <a:rPr lang="pt-BR" sz="2400" b="0" strike="noStrike" spc="-1" dirty="0">
                <a:solidFill>
                  <a:srgbClr val="000000"/>
                </a:solidFill>
                <a:latin typeface="Arial"/>
              </a:rPr>
              <a:t> </a:t>
            </a:r>
            <a:r>
              <a:rPr lang="pt-BR" sz="2400" b="0" strike="noStrike" spc="-1" dirty="0" err="1">
                <a:solidFill>
                  <a:srgbClr val="000000"/>
                </a:solidFill>
                <a:latin typeface="Arial"/>
              </a:rPr>
              <a:t>occaecat</a:t>
            </a:r>
            <a:r>
              <a:rPr lang="pt-BR" sz="2400" b="0" strike="noStrike" spc="-1" dirty="0">
                <a:solidFill>
                  <a:srgbClr val="000000"/>
                </a:solidFill>
                <a:latin typeface="Arial"/>
              </a:rPr>
              <a:t> </a:t>
            </a:r>
            <a:r>
              <a:rPr lang="pt-BR" sz="2400" b="0" strike="noStrike" spc="-1" dirty="0" err="1">
                <a:solidFill>
                  <a:srgbClr val="000000"/>
                </a:solidFill>
                <a:latin typeface="Arial"/>
              </a:rPr>
              <a:t>cupidatat</a:t>
            </a:r>
            <a:r>
              <a:rPr lang="pt-BR" sz="2400" b="0" strike="noStrike" spc="-1" dirty="0">
                <a:solidFill>
                  <a:srgbClr val="000000"/>
                </a:solidFill>
                <a:latin typeface="Arial"/>
              </a:rPr>
              <a:t> non </a:t>
            </a:r>
            <a:r>
              <a:rPr lang="pt-BR" sz="2400" b="0" strike="noStrike" spc="-1" dirty="0" err="1">
                <a:solidFill>
                  <a:srgbClr val="000000"/>
                </a:solidFill>
                <a:latin typeface="Arial"/>
              </a:rPr>
              <a:t>proident</a:t>
            </a:r>
            <a:r>
              <a:rPr lang="pt-BR" sz="2400" b="0" strike="noStrike" spc="-1" dirty="0">
                <a:solidFill>
                  <a:srgbClr val="000000"/>
                </a:solidFill>
                <a:latin typeface="Arial"/>
              </a:rPr>
              <a:t>, sunt in culpa </a:t>
            </a:r>
            <a:r>
              <a:rPr lang="pt-BR" sz="2400" b="0" strike="noStrike" spc="-1" dirty="0" err="1">
                <a:solidFill>
                  <a:srgbClr val="000000"/>
                </a:solidFill>
                <a:latin typeface="Arial"/>
              </a:rPr>
              <a:t>qui</a:t>
            </a:r>
            <a:r>
              <a:rPr lang="pt-BR" sz="2400" b="0" strike="noStrike" spc="-1" dirty="0">
                <a:solidFill>
                  <a:srgbClr val="000000"/>
                </a:solidFill>
                <a:latin typeface="Arial"/>
              </a:rPr>
              <a:t> </a:t>
            </a:r>
            <a:r>
              <a:rPr lang="pt-BR" sz="2400" b="0" strike="noStrike" spc="-1" dirty="0" err="1">
                <a:solidFill>
                  <a:srgbClr val="000000"/>
                </a:solidFill>
                <a:latin typeface="Arial"/>
              </a:rPr>
              <a:t>officia</a:t>
            </a:r>
            <a:r>
              <a:rPr lang="pt-BR" sz="2400" b="0" strike="noStrike" spc="-1" dirty="0">
                <a:solidFill>
                  <a:srgbClr val="000000"/>
                </a:solidFill>
                <a:latin typeface="Arial"/>
              </a:rPr>
              <a:t> </a:t>
            </a:r>
            <a:r>
              <a:rPr lang="pt-BR" sz="2400" b="0" strike="noStrike" spc="-1" dirty="0" err="1">
                <a:solidFill>
                  <a:srgbClr val="000000"/>
                </a:solidFill>
                <a:latin typeface="Arial"/>
              </a:rPr>
              <a:t>deserunt</a:t>
            </a:r>
            <a:r>
              <a:rPr lang="pt-BR" sz="2400" b="0" strike="noStrike" spc="-1" dirty="0">
                <a:solidFill>
                  <a:srgbClr val="000000"/>
                </a:solidFill>
                <a:latin typeface="Arial"/>
              </a:rPr>
              <a:t> </a:t>
            </a:r>
            <a:r>
              <a:rPr lang="pt-BR" sz="2400" b="0" strike="noStrike" spc="-1" dirty="0" err="1">
                <a:solidFill>
                  <a:srgbClr val="000000"/>
                </a:solidFill>
                <a:latin typeface="Arial"/>
              </a:rPr>
              <a:t>mollit</a:t>
            </a:r>
            <a:r>
              <a:rPr lang="pt-BR" sz="2400" b="0" strike="noStrike" spc="-1" dirty="0">
                <a:solidFill>
                  <a:srgbClr val="000000"/>
                </a:solidFill>
                <a:latin typeface="Arial"/>
              </a:rPr>
              <a:t> </a:t>
            </a:r>
            <a:r>
              <a:rPr lang="pt-BR" sz="2400" b="0" strike="noStrike" spc="-1" dirty="0" err="1">
                <a:solidFill>
                  <a:srgbClr val="000000"/>
                </a:solidFill>
                <a:latin typeface="Arial"/>
              </a:rPr>
              <a:t>anim</a:t>
            </a:r>
            <a:r>
              <a:rPr lang="pt-BR" sz="2400" b="0" strike="noStrike" spc="-1" dirty="0">
                <a:solidFill>
                  <a:srgbClr val="000000"/>
                </a:solidFill>
                <a:latin typeface="Arial"/>
              </a:rPr>
              <a:t> id est </a:t>
            </a:r>
            <a:r>
              <a:rPr lang="pt-BR" sz="2400" b="0" strike="noStrike" spc="-1" dirty="0" err="1">
                <a:solidFill>
                  <a:srgbClr val="000000"/>
                </a:solidFill>
                <a:latin typeface="Arial"/>
              </a:rPr>
              <a:t>laborum</a:t>
            </a:r>
            <a:r>
              <a:rPr lang="pt-BR" sz="2400" b="0" strike="noStrike" spc="-1" dirty="0">
                <a:solidFill>
                  <a:srgbClr val="000000"/>
                </a:solidFill>
                <a:latin typeface="Arial"/>
              </a:rPr>
              <a:t>.. </a:t>
            </a:r>
            <a:r>
              <a:rPr lang="pt-BR" sz="2400" b="0" strike="noStrike" spc="-1" dirty="0" err="1">
                <a:solidFill>
                  <a:srgbClr val="000000"/>
                </a:solidFill>
                <a:latin typeface="Arial"/>
              </a:rPr>
              <a:t>Lorem</a:t>
            </a:r>
            <a:r>
              <a:rPr lang="pt-BR" sz="2400" b="0" strike="noStrike" spc="-1" dirty="0">
                <a:solidFill>
                  <a:srgbClr val="000000"/>
                </a:solidFill>
                <a:latin typeface="Arial"/>
              </a:rPr>
              <a:t> ipsum </a:t>
            </a:r>
            <a:r>
              <a:rPr lang="pt-BR" sz="2400" b="0" strike="noStrike" spc="-1" dirty="0" err="1">
                <a:solidFill>
                  <a:srgbClr val="000000"/>
                </a:solidFill>
                <a:latin typeface="Arial"/>
              </a:rPr>
              <a:t>dolor</a:t>
            </a:r>
            <a:r>
              <a:rPr lang="pt-BR" sz="2400" b="0" strike="noStrike" spc="-1" dirty="0">
                <a:solidFill>
                  <a:srgbClr val="000000"/>
                </a:solidFill>
                <a:latin typeface="Arial"/>
              </a:rPr>
              <a:t> </a:t>
            </a:r>
            <a:r>
              <a:rPr lang="pt-BR" sz="2400" b="0" strike="noStrike" spc="-1" dirty="0" err="1">
                <a:solidFill>
                  <a:srgbClr val="000000"/>
                </a:solidFill>
                <a:latin typeface="Arial"/>
              </a:rPr>
              <a:t>sit</a:t>
            </a:r>
            <a:r>
              <a:rPr lang="pt-BR" sz="2400" b="0" strike="noStrike" spc="-1" dirty="0">
                <a:solidFill>
                  <a:srgbClr val="000000"/>
                </a:solidFill>
                <a:latin typeface="Arial"/>
              </a:rPr>
              <a:t> </a:t>
            </a:r>
            <a:r>
              <a:rPr lang="pt-BR" sz="2400" b="0" strike="noStrike" spc="-1" dirty="0" err="1">
                <a:solidFill>
                  <a:srgbClr val="000000"/>
                </a:solidFill>
                <a:latin typeface="Arial"/>
              </a:rPr>
              <a:t>amet</a:t>
            </a:r>
            <a:r>
              <a:rPr lang="pt-BR" sz="2400" b="0" strike="noStrike" spc="-1" dirty="0">
                <a:solidFill>
                  <a:srgbClr val="000000"/>
                </a:solidFill>
                <a:latin typeface="Arial"/>
              </a:rPr>
              <a:t>, </a:t>
            </a:r>
            <a:r>
              <a:rPr lang="pt-BR" sz="2400" b="0" strike="noStrike" spc="-1" dirty="0" err="1">
                <a:solidFill>
                  <a:srgbClr val="000000"/>
                </a:solidFill>
                <a:latin typeface="Arial"/>
              </a:rPr>
              <a:t>consectetur</a:t>
            </a:r>
            <a:r>
              <a:rPr lang="pt-BR" sz="2400" b="0" strike="noStrike" spc="-1" dirty="0">
                <a:solidFill>
                  <a:srgbClr val="000000"/>
                </a:solidFill>
                <a:latin typeface="Arial"/>
              </a:rPr>
              <a:t> </a:t>
            </a:r>
            <a:r>
              <a:rPr lang="pt-BR" sz="2400" b="0" strike="noStrike" spc="-1" dirty="0" err="1">
                <a:solidFill>
                  <a:srgbClr val="000000"/>
                </a:solidFill>
                <a:latin typeface="Arial"/>
              </a:rPr>
              <a:t>adipiscing</a:t>
            </a:r>
            <a:r>
              <a:rPr lang="pt-BR" sz="2400" b="0" strike="noStrike" spc="-1" dirty="0">
                <a:solidFill>
                  <a:srgbClr val="000000"/>
                </a:solidFill>
                <a:latin typeface="Arial"/>
              </a:rPr>
              <a:t> </a:t>
            </a:r>
            <a:r>
              <a:rPr lang="pt-BR" sz="2400" b="0" strike="noStrike" spc="-1" dirty="0" err="1">
                <a:solidFill>
                  <a:srgbClr val="000000"/>
                </a:solidFill>
                <a:latin typeface="Arial"/>
              </a:rPr>
              <a:t>elit</a:t>
            </a:r>
            <a:r>
              <a:rPr lang="pt-BR" sz="2400" b="0" strike="noStrike" spc="-1" dirty="0">
                <a:solidFill>
                  <a:srgbClr val="000000"/>
                </a:solidFill>
                <a:latin typeface="Arial"/>
              </a:rPr>
              <a:t>, </a:t>
            </a:r>
            <a:r>
              <a:rPr lang="pt-BR" sz="2400" b="0" strike="noStrike" spc="-1" dirty="0" err="1">
                <a:solidFill>
                  <a:srgbClr val="000000"/>
                </a:solidFill>
                <a:latin typeface="Arial"/>
              </a:rPr>
              <a:t>sed</a:t>
            </a:r>
            <a:r>
              <a:rPr lang="pt-BR" sz="2400" b="0" strike="noStrike" spc="-1" dirty="0">
                <a:solidFill>
                  <a:srgbClr val="000000"/>
                </a:solidFill>
                <a:latin typeface="Arial"/>
              </a:rPr>
              <a:t> do </a:t>
            </a:r>
            <a:r>
              <a:rPr lang="pt-BR" sz="2400" b="0" strike="noStrike" spc="-1" dirty="0" err="1">
                <a:solidFill>
                  <a:srgbClr val="000000"/>
                </a:solidFill>
                <a:latin typeface="Arial"/>
              </a:rPr>
              <a:t>eiusmod</a:t>
            </a:r>
            <a:r>
              <a:rPr lang="pt-BR" sz="2400" b="0" strike="noStrike" spc="-1" dirty="0">
                <a:solidFill>
                  <a:srgbClr val="000000"/>
                </a:solidFill>
                <a:latin typeface="Arial"/>
              </a:rPr>
              <a:t> </a:t>
            </a:r>
            <a:r>
              <a:rPr lang="pt-BR" sz="2400" b="0" strike="noStrike" spc="-1" dirty="0" err="1">
                <a:solidFill>
                  <a:srgbClr val="000000"/>
                </a:solidFill>
                <a:latin typeface="Arial"/>
              </a:rPr>
              <a:t>tempor</a:t>
            </a:r>
            <a:r>
              <a:rPr lang="pt-BR" sz="2400" b="0" strike="noStrike" spc="-1" dirty="0">
                <a:solidFill>
                  <a:srgbClr val="000000"/>
                </a:solidFill>
                <a:latin typeface="Arial"/>
              </a:rPr>
              <a:t> </a:t>
            </a:r>
            <a:r>
              <a:rPr lang="pt-BR" sz="2400" b="0" strike="noStrike" spc="-1" dirty="0" err="1">
                <a:solidFill>
                  <a:srgbClr val="000000"/>
                </a:solidFill>
                <a:latin typeface="Arial"/>
              </a:rPr>
              <a:t>incididunt</a:t>
            </a:r>
            <a:r>
              <a:rPr lang="pt-BR" sz="2400" b="0" strike="noStrike" spc="-1" dirty="0">
                <a:solidFill>
                  <a:srgbClr val="000000"/>
                </a:solidFill>
                <a:latin typeface="Arial"/>
              </a:rPr>
              <a:t> ut labore et </a:t>
            </a:r>
            <a:r>
              <a:rPr lang="pt-BR" sz="2400" b="0" strike="noStrike" spc="-1" dirty="0" err="1">
                <a:solidFill>
                  <a:srgbClr val="000000"/>
                </a:solidFill>
                <a:latin typeface="Arial"/>
              </a:rPr>
              <a:t>dolore</a:t>
            </a:r>
            <a:r>
              <a:rPr lang="pt-BR" sz="2400" b="0" strike="noStrike" spc="-1" dirty="0">
                <a:solidFill>
                  <a:srgbClr val="000000"/>
                </a:solidFill>
                <a:latin typeface="Arial"/>
              </a:rPr>
              <a:t> magna </a:t>
            </a:r>
            <a:r>
              <a:rPr lang="pt-BR" sz="2400" b="0" strike="noStrike" spc="-1" dirty="0" err="1">
                <a:solidFill>
                  <a:srgbClr val="000000"/>
                </a:solidFill>
                <a:latin typeface="Arial"/>
              </a:rPr>
              <a:t>aliqua</a:t>
            </a:r>
            <a:r>
              <a:rPr lang="pt-BR" sz="2400" b="0" strike="noStrike" spc="-1" dirty="0">
                <a:solidFill>
                  <a:srgbClr val="000000"/>
                </a:solidFill>
                <a:latin typeface="Arial"/>
              </a:rPr>
              <a:t>. Ut </a:t>
            </a:r>
            <a:r>
              <a:rPr lang="pt-BR" sz="2400" b="0" strike="noStrike" spc="-1" dirty="0" err="1">
                <a:solidFill>
                  <a:srgbClr val="000000"/>
                </a:solidFill>
                <a:latin typeface="Arial"/>
              </a:rPr>
              <a:t>enim</a:t>
            </a:r>
            <a:r>
              <a:rPr lang="pt-BR" sz="2400" b="0" strike="noStrike" spc="-1" dirty="0">
                <a:solidFill>
                  <a:srgbClr val="000000"/>
                </a:solidFill>
                <a:latin typeface="Arial"/>
              </a:rPr>
              <a:t> ad </a:t>
            </a:r>
            <a:r>
              <a:rPr lang="pt-BR" sz="2400" b="0" strike="noStrike" spc="-1" dirty="0" err="1">
                <a:solidFill>
                  <a:srgbClr val="000000"/>
                </a:solidFill>
                <a:latin typeface="Arial"/>
              </a:rPr>
              <a:t>minim</a:t>
            </a:r>
            <a:r>
              <a:rPr lang="pt-BR" sz="2400" b="0" strike="noStrike" spc="-1" dirty="0">
                <a:solidFill>
                  <a:srgbClr val="000000"/>
                </a:solidFill>
                <a:latin typeface="Arial"/>
              </a:rPr>
              <a:t> </a:t>
            </a:r>
            <a:r>
              <a:rPr lang="pt-BR" sz="2400" b="0" strike="noStrike" spc="-1" dirty="0" err="1">
                <a:solidFill>
                  <a:srgbClr val="000000"/>
                </a:solidFill>
                <a:latin typeface="Arial"/>
              </a:rPr>
              <a:t>veniam</a:t>
            </a:r>
            <a:r>
              <a:rPr lang="pt-BR" sz="2400" b="0" strike="noStrike" spc="-1" dirty="0">
                <a:solidFill>
                  <a:srgbClr val="000000"/>
                </a:solidFill>
                <a:latin typeface="Arial"/>
              </a:rPr>
              <a:t>, quis </a:t>
            </a:r>
            <a:r>
              <a:rPr lang="pt-BR" sz="2400" b="0" strike="noStrike" spc="-1" dirty="0" err="1">
                <a:solidFill>
                  <a:srgbClr val="000000"/>
                </a:solidFill>
                <a:latin typeface="Arial"/>
              </a:rPr>
              <a:t>nostrud</a:t>
            </a:r>
            <a:r>
              <a:rPr lang="pt-BR" sz="2400" b="0" strike="noStrike" spc="-1" dirty="0">
                <a:solidFill>
                  <a:srgbClr val="000000"/>
                </a:solidFill>
                <a:latin typeface="Arial"/>
              </a:rPr>
              <a:t> </a:t>
            </a:r>
            <a:r>
              <a:rPr lang="pt-BR" sz="2400" b="0" strike="noStrike" spc="-1" dirty="0" err="1">
                <a:solidFill>
                  <a:srgbClr val="000000"/>
                </a:solidFill>
                <a:latin typeface="Arial"/>
              </a:rPr>
              <a:t>exercitation</a:t>
            </a:r>
            <a:r>
              <a:rPr lang="pt-BR" sz="2400" b="0" strike="noStrike" spc="-1" dirty="0">
                <a:solidFill>
                  <a:srgbClr val="000000"/>
                </a:solidFill>
                <a:latin typeface="Arial"/>
              </a:rPr>
              <a:t> </a:t>
            </a:r>
            <a:r>
              <a:rPr lang="pt-BR" sz="2400" b="0" strike="noStrike" spc="-1" dirty="0" err="1">
                <a:solidFill>
                  <a:srgbClr val="000000"/>
                </a:solidFill>
                <a:latin typeface="Arial"/>
              </a:rPr>
              <a:t>ullamco</a:t>
            </a:r>
            <a:r>
              <a:rPr lang="pt-BR" sz="2400" b="0" strike="noStrike" spc="-1" dirty="0">
                <a:solidFill>
                  <a:srgbClr val="000000"/>
                </a:solidFill>
                <a:latin typeface="Arial"/>
              </a:rPr>
              <a:t> </a:t>
            </a:r>
            <a:r>
              <a:rPr lang="pt-BR" sz="2400" b="0" strike="noStrike" spc="-1" dirty="0" err="1">
                <a:solidFill>
                  <a:srgbClr val="000000"/>
                </a:solidFill>
                <a:latin typeface="Arial"/>
              </a:rPr>
              <a:t>laboris</a:t>
            </a:r>
            <a:r>
              <a:rPr lang="pt-BR" sz="2400" b="0" strike="noStrike" spc="-1" dirty="0">
                <a:solidFill>
                  <a:srgbClr val="000000"/>
                </a:solidFill>
                <a:latin typeface="Arial"/>
              </a:rPr>
              <a:t> </a:t>
            </a:r>
            <a:r>
              <a:rPr lang="pt-BR" sz="2400" b="0" strike="noStrike" spc="-1" dirty="0" err="1">
                <a:solidFill>
                  <a:srgbClr val="000000"/>
                </a:solidFill>
                <a:latin typeface="Arial"/>
              </a:rPr>
              <a:t>nisi</a:t>
            </a:r>
            <a:r>
              <a:rPr lang="pt-BR" sz="2400" b="0" strike="noStrike" spc="-1" dirty="0">
                <a:solidFill>
                  <a:srgbClr val="000000"/>
                </a:solidFill>
                <a:latin typeface="Arial"/>
              </a:rPr>
              <a:t> ut </a:t>
            </a:r>
            <a:r>
              <a:rPr lang="pt-BR" sz="2400" b="0" strike="noStrike" spc="-1" dirty="0" err="1">
                <a:solidFill>
                  <a:srgbClr val="000000"/>
                </a:solidFill>
                <a:latin typeface="Arial"/>
              </a:rPr>
              <a:t>aliquip</a:t>
            </a:r>
            <a:r>
              <a:rPr lang="pt-BR" sz="2400" b="0" strike="noStrike" spc="-1" dirty="0">
                <a:solidFill>
                  <a:srgbClr val="000000"/>
                </a:solidFill>
                <a:latin typeface="Arial"/>
              </a:rPr>
              <a:t> </a:t>
            </a:r>
            <a:r>
              <a:rPr lang="pt-BR" sz="2400" b="0" strike="noStrike" spc="-1" dirty="0" err="1">
                <a:solidFill>
                  <a:srgbClr val="000000"/>
                </a:solidFill>
                <a:latin typeface="Arial"/>
              </a:rPr>
              <a:t>ex</a:t>
            </a:r>
            <a:r>
              <a:rPr lang="pt-BR" sz="2400" b="0" strike="noStrike" spc="-1" dirty="0">
                <a:solidFill>
                  <a:srgbClr val="000000"/>
                </a:solidFill>
                <a:latin typeface="Arial"/>
              </a:rPr>
              <a:t> </a:t>
            </a:r>
            <a:r>
              <a:rPr lang="pt-BR" sz="2400" b="0" strike="noStrike" spc="-1" dirty="0" err="1">
                <a:solidFill>
                  <a:srgbClr val="000000"/>
                </a:solidFill>
                <a:latin typeface="Arial"/>
              </a:rPr>
              <a:t>ea</a:t>
            </a:r>
            <a:r>
              <a:rPr lang="pt-BR" sz="2400" b="0" strike="noStrike" spc="-1" dirty="0">
                <a:solidFill>
                  <a:srgbClr val="000000"/>
                </a:solidFill>
                <a:latin typeface="Arial"/>
              </a:rPr>
              <a:t> </a:t>
            </a:r>
            <a:r>
              <a:rPr lang="pt-BR" sz="2400" b="0" strike="noStrike" spc="-1" dirty="0" err="1">
                <a:solidFill>
                  <a:srgbClr val="000000"/>
                </a:solidFill>
                <a:latin typeface="Arial"/>
              </a:rPr>
              <a:t>commodo</a:t>
            </a:r>
            <a:r>
              <a:rPr lang="pt-BR" sz="2400" b="0" strike="noStrike" spc="-1" dirty="0">
                <a:solidFill>
                  <a:srgbClr val="000000"/>
                </a:solidFill>
                <a:latin typeface="Arial"/>
              </a:rPr>
              <a:t> </a:t>
            </a:r>
            <a:r>
              <a:rPr lang="pt-BR" sz="2400" b="0" strike="noStrike" spc="-1" dirty="0" err="1">
                <a:solidFill>
                  <a:srgbClr val="000000"/>
                </a:solidFill>
                <a:latin typeface="Arial"/>
              </a:rPr>
              <a:t>consequat</a:t>
            </a:r>
            <a:r>
              <a:rPr lang="pt-BR" sz="2400" b="0" strike="noStrike" spc="-1" dirty="0">
                <a:solidFill>
                  <a:srgbClr val="000000"/>
                </a:solidFill>
                <a:latin typeface="Arial"/>
              </a:rPr>
              <a:t>. </a:t>
            </a:r>
            <a:r>
              <a:rPr lang="pt-BR" sz="2400" b="0" strike="noStrike" spc="-1" dirty="0" err="1">
                <a:solidFill>
                  <a:srgbClr val="000000"/>
                </a:solidFill>
                <a:latin typeface="Arial"/>
              </a:rPr>
              <a:t>Duis</a:t>
            </a:r>
            <a:r>
              <a:rPr lang="pt-BR" sz="2400" b="0" strike="noStrike" spc="-1" dirty="0">
                <a:solidFill>
                  <a:srgbClr val="000000"/>
                </a:solidFill>
                <a:latin typeface="Arial"/>
              </a:rPr>
              <a:t> </a:t>
            </a:r>
            <a:r>
              <a:rPr lang="pt-BR" sz="2400" b="0" strike="noStrike" spc="-1" dirty="0" err="1">
                <a:solidFill>
                  <a:srgbClr val="000000"/>
                </a:solidFill>
                <a:latin typeface="Arial"/>
              </a:rPr>
              <a:t>aute</a:t>
            </a:r>
            <a:r>
              <a:rPr lang="pt-BR" sz="2400" b="0" strike="noStrike" spc="-1" dirty="0">
                <a:solidFill>
                  <a:srgbClr val="000000"/>
                </a:solidFill>
                <a:latin typeface="Arial"/>
              </a:rPr>
              <a:t> </a:t>
            </a:r>
            <a:r>
              <a:rPr lang="pt-BR" sz="2400" b="0" strike="noStrike" spc="-1" dirty="0" err="1">
                <a:solidFill>
                  <a:srgbClr val="000000"/>
                </a:solidFill>
                <a:latin typeface="Arial"/>
              </a:rPr>
              <a:t>irure</a:t>
            </a:r>
            <a:r>
              <a:rPr lang="pt-BR" sz="2400" b="0" strike="noStrike" spc="-1" dirty="0">
                <a:solidFill>
                  <a:srgbClr val="000000"/>
                </a:solidFill>
                <a:latin typeface="Arial"/>
              </a:rPr>
              <a:t> </a:t>
            </a:r>
            <a:r>
              <a:rPr lang="pt-BR" sz="2400" b="0" strike="noStrike" spc="-1" dirty="0" err="1">
                <a:solidFill>
                  <a:srgbClr val="000000"/>
                </a:solidFill>
                <a:latin typeface="Arial"/>
              </a:rPr>
              <a:t>dolor</a:t>
            </a:r>
            <a:r>
              <a:rPr lang="pt-BR" sz="2400" b="0" strike="noStrike" spc="-1" dirty="0">
                <a:solidFill>
                  <a:srgbClr val="000000"/>
                </a:solidFill>
                <a:latin typeface="Arial"/>
              </a:rPr>
              <a:t> in </a:t>
            </a:r>
            <a:r>
              <a:rPr lang="pt-BR" sz="2400" b="0" strike="noStrike" spc="-1" dirty="0" err="1">
                <a:solidFill>
                  <a:srgbClr val="000000"/>
                </a:solidFill>
                <a:latin typeface="Arial"/>
              </a:rPr>
              <a:t>reprehenderit</a:t>
            </a:r>
            <a:r>
              <a:rPr lang="pt-BR" sz="2400" b="0" strike="noStrike" spc="-1" dirty="0">
                <a:solidFill>
                  <a:srgbClr val="000000"/>
                </a:solidFill>
                <a:latin typeface="Arial"/>
              </a:rPr>
              <a:t> in </a:t>
            </a:r>
            <a:r>
              <a:rPr lang="pt-BR" sz="2400" b="0" strike="noStrike" spc="-1" dirty="0" err="1">
                <a:solidFill>
                  <a:srgbClr val="000000"/>
                </a:solidFill>
                <a:latin typeface="Arial"/>
              </a:rPr>
              <a:t>voluptate</a:t>
            </a:r>
            <a:r>
              <a:rPr lang="pt-BR" sz="2400" b="0" strike="noStrike" spc="-1" dirty="0">
                <a:solidFill>
                  <a:srgbClr val="000000"/>
                </a:solidFill>
                <a:latin typeface="Arial"/>
              </a:rPr>
              <a:t> </a:t>
            </a:r>
            <a:r>
              <a:rPr lang="pt-BR" sz="2400" b="0" strike="noStrike" spc="-1" dirty="0" err="1">
                <a:solidFill>
                  <a:srgbClr val="000000"/>
                </a:solidFill>
                <a:latin typeface="Arial"/>
              </a:rPr>
              <a:t>velit</a:t>
            </a:r>
            <a:r>
              <a:rPr lang="pt-BR" sz="2400" b="0" strike="noStrike" spc="-1" dirty="0">
                <a:solidFill>
                  <a:srgbClr val="000000"/>
                </a:solidFill>
                <a:latin typeface="Arial"/>
              </a:rPr>
              <a:t> esse </a:t>
            </a:r>
            <a:r>
              <a:rPr lang="pt-BR" sz="2400" b="0" strike="noStrike" spc="-1" dirty="0" err="1">
                <a:solidFill>
                  <a:srgbClr val="000000"/>
                </a:solidFill>
                <a:latin typeface="Arial"/>
              </a:rPr>
              <a:t>cillum</a:t>
            </a:r>
            <a:r>
              <a:rPr lang="pt-BR" sz="2400" b="0" strike="noStrike" spc="-1" dirty="0">
                <a:solidFill>
                  <a:srgbClr val="000000"/>
                </a:solidFill>
                <a:latin typeface="Arial"/>
              </a:rPr>
              <a:t> </a:t>
            </a:r>
            <a:r>
              <a:rPr lang="pt-BR" sz="2400" b="0" strike="noStrike" spc="-1" dirty="0" err="1">
                <a:solidFill>
                  <a:srgbClr val="000000"/>
                </a:solidFill>
                <a:latin typeface="Arial"/>
              </a:rPr>
              <a:t>dolore</a:t>
            </a:r>
            <a:r>
              <a:rPr lang="pt-BR" sz="2400" b="0" strike="noStrike" spc="-1" dirty="0">
                <a:solidFill>
                  <a:srgbClr val="000000"/>
                </a:solidFill>
                <a:latin typeface="Arial"/>
              </a:rPr>
              <a:t> eu </a:t>
            </a:r>
            <a:r>
              <a:rPr lang="pt-BR" sz="2400" b="0" strike="noStrike" spc="-1" dirty="0" err="1">
                <a:solidFill>
                  <a:srgbClr val="000000"/>
                </a:solidFill>
                <a:latin typeface="Arial"/>
              </a:rPr>
              <a:t>fugiat</a:t>
            </a:r>
            <a:r>
              <a:rPr lang="pt-BR" sz="2400" b="0" strike="noStrike" spc="-1" dirty="0">
                <a:solidFill>
                  <a:srgbClr val="000000"/>
                </a:solidFill>
                <a:latin typeface="Arial"/>
              </a:rPr>
              <a:t> </a:t>
            </a:r>
            <a:r>
              <a:rPr lang="pt-BR" sz="2400" b="0" strike="noStrike" spc="-1" dirty="0" err="1">
                <a:solidFill>
                  <a:srgbClr val="000000"/>
                </a:solidFill>
                <a:latin typeface="Arial"/>
              </a:rPr>
              <a:t>nulla</a:t>
            </a:r>
            <a:r>
              <a:rPr lang="pt-BR" sz="2400" b="0" strike="noStrike" spc="-1" dirty="0">
                <a:solidFill>
                  <a:srgbClr val="000000"/>
                </a:solidFill>
                <a:latin typeface="Arial"/>
              </a:rPr>
              <a:t> </a:t>
            </a:r>
            <a:r>
              <a:rPr lang="pt-BR" sz="2400" b="0" strike="noStrike" spc="-1" dirty="0" err="1">
                <a:solidFill>
                  <a:srgbClr val="000000"/>
                </a:solidFill>
                <a:latin typeface="Arial"/>
              </a:rPr>
              <a:t>pariatur</a:t>
            </a:r>
            <a:r>
              <a:rPr lang="pt-BR" sz="2400" b="0" strike="noStrike" spc="-1" dirty="0">
                <a:solidFill>
                  <a:srgbClr val="000000"/>
                </a:solidFill>
                <a:latin typeface="Arial"/>
              </a:rPr>
              <a:t>. </a:t>
            </a:r>
            <a:r>
              <a:rPr lang="pt-BR" sz="2400" b="0" strike="noStrike" spc="-1" dirty="0" err="1">
                <a:solidFill>
                  <a:srgbClr val="000000"/>
                </a:solidFill>
                <a:latin typeface="Arial"/>
              </a:rPr>
              <a:t>Excepteur</a:t>
            </a:r>
            <a:r>
              <a:rPr lang="pt-BR" sz="2400" b="0" strike="noStrike" spc="-1" dirty="0">
                <a:solidFill>
                  <a:srgbClr val="000000"/>
                </a:solidFill>
                <a:latin typeface="Arial"/>
              </a:rPr>
              <a:t> </a:t>
            </a:r>
            <a:r>
              <a:rPr lang="pt-BR" sz="2400" b="0" strike="noStrike" spc="-1" dirty="0" err="1">
                <a:solidFill>
                  <a:srgbClr val="000000"/>
                </a:solidFill>
                <a:latin typeface="Arial"/>
              </a:rPr>
              <a:t>sint</a:t>
            </a:r>
            <a:r>
              <a:rPr lang="pt-BR" sz="2400" b="0" strike="noStrike" spc="-1" dirty="0">
                <a:solidFill>
                  <a:srgbClr val="000000"/>
                </a:solidFill>
                <a:latin typeface="Arial"/>
              </a:rPr>
              <a:t> </a:t>
            </a:r>
            <a:r>
              <a:rPr lang="pt-BR" sz="2400" b="0" strike="noStrike" spc="-1" dirty="0" err="1">
                <a:solidFill>
                  <a:srgbClr val="000000"/>
                </a:solidFill>
                <a:latin typeface="Arial"/>
              </a:rPr>
              <a:t>occaecat</a:t>
            </a:r>
            <a:r>
              <a:rPr lang="pt-BR" sz="2400" b="0" strike="noStrike" spc="-1" dirty="0">
                <a:solidFill>
                  <a:srgbClr val="000000"/>
                </a:solidFill>
                <a:latin typeface="Arial"/>
              </a:rPr>
              <a:t> </a:t>
            </a:r>
            <a:r>
              <a:rPr lang="pt-BR" sz="2400" b="0" strike="noStrike" spc="-1" dirty="0" err="1">
                <a:solidFill>
                  <a:srgbClr val="000000"/>
                </a:solidFill>
                <a:latin typeface="Arial"/>
              </a:rPr>
              <a:t>cupidatat</a:t>
            </a:r>
            <a:r>
              <a:rPr lang="pt-BR" sz="2400" b="0" strike="noStrike" spc="-1" dirty="0">
                <a:solidFill>
                  <a:srgbClr val="000000"/>
                </a:solidFill>
                <a:latin typeface="Arial"/>
              </a:rPr>
              <a:t> non </a:t>
            </a:r>
            <a:r>
              <a:rPr lang="pt-BR" sz="2400" b="0" strike="noStrike" spc="-1" dirty="0" err="1">
                <a:solidFill>
                  <a:srgbClr val="000000"/>
                </a:solidFill>
                <a:latin typeface="Arial"/>
              </a:rPr>
              <a:t>proident</a:t>
            </a:r>
            <a:r>
              <a:rPr lang="pt-BR" sz="2400" b="0" strike="noStrike" spc="-1" dirty="0">
                <a:solidFill>
                  <a:srgbClr val="000000"/>
                </a:solidFill>
                <a:latin typeface="Arial"/>
              </a:rPr>
              <a:t>, sunt in culpa </a:t>
            </a:r>
            <a:r>
              <a:rPr lang="pt-BR" sz="2400" b="0" strike="noStrike" spc="-1" dirty="0" err="1">
                <a:solidFill>
                  <a:srgbClr val="000000"/>
                </a:solidFill>
                <a:latin typeface="Arial"/>
              </a:rPr>
              <a:t>qui</a:t>
            </a:r>
            <a:r>
              <a:rPr lang="pt-BR" sz="2400" b="0" strike="noStrike" spc="-1" dirty="0">
                <a:solidFill>
                  <a:srgbClr val="000000"/>
                </a:solidFill>
                <a:latin typeface="Arial"/>
              </a:rPr>
              <a:t> </a:t>
            </a:r>
            <a:r>
              <a:rPr lang="pt-BR" sz="2400" b="0" strike="noStrike" spc="-1" dirty="0" err="1">
                <a:solidFill>
                  <a:srgbClr val="000000"/>
                </a:solidFill>
                <a:latin typeface="Arial"/>
              </a:rPr>
              <a:t>officia</a:t>
            </a:r>
            <a:r>
              <a:rPr lang="pt-BR" sz="2400" b="0" strike="noStrike" spc="-1" dirty="0">
                <a:solidFill>
                  <a:srgbClr val="000000"/>
                </a:solidFill>
                <a:latin typeface="Arial"/>
              </a:rPr>
              <a:t> </a:t>
            </a:r>
            <a:r>
              <a:rPr lang="pt-BR" sz="2400" b="0" strike="noStrike" spc="-1" dirty="0" err="1">
                <a:solidFill>
                  <a:srgbClr val="000000"/>
                </a:solidFill>
                <a:latin typeface="Arial"/>
              </a:rPr>
              <a:t>deserunt</a:t>
            </a:r>
            <a:r>
              <a:rPr lang="pt-BR" sz="2400" b="0" strike="noStrike" spc="-1" dirty="0">
                <a:solidFill>
                  <a:srgbClr val="000000"/>
                </a:solidFill>
                <a:latin typeface="Arial"/>
              </a:rPr>
              <a:t> </a:t>
            </a:r>
            <a:r>
              <a:rPr lang="pt-BR" sz="2400" b="0" strike="noStrike" spc="-1" dirty="0" err="1">
                <a:solidFill>
                  <a:srgbClr val="000000"/>
                </a:solidFill>
                <a:latin typeface="Arial"/>
              </a:rPr>
              <a:t>mollit</a:t>
            </a:r>
            <a:r>
              <a:rPr lang="pt-BR" sz="2400" b="0" strike="noStrike" spc="-1" dirty="0">
                <a:solidFill>
                  <a:srgbClr val="000000"/>
                </a:solidFill>
                <a:latin typeface="Arial"/>
              </a:rPr>
              <a:t> </a:t>
            </a:r>
            <a:r>
              <a:rPr lang="pt-BR" sz="2400" b="0" strike="noStrike" spc="-1" dirty="0" err="1">
                <a:solidFill>
                  <a:srgbClr val="000000"/>
                </a:solidFill>
                <a:latin typeface="Arial"/>
              </a:rPr>
              <a:t>anim</a:t>
            </a:r>
            <a:r>
              <a:rPr lang="pt-BR" sz="2400" b="0" strike="noStrike" spc="-1" dirty="0">
                <a:solidFill>
                  <a:srgbClr val="000000"/>
                </a:solidFill>
                <a:latin typeface="Arial"/>
              </a:rPr>
              <a:t> id est </a:t>
            </a:r>
            <a:r>
              <a:rPr lang="pt-BR" sz="2400" b="0" strike="noStrike" spc="-1" dirty="0" err="1">
                <a:solidFill>
                  <a:srgbClr val="000000"/>
                </a:solidFill>
                <a:latin typeface="Arial"/>
              </a:rPr>
              <a:t>laborum</a:t>
            </a:r>
            <a:r>
              <a:rPr lang="pt-BR" sz="2400" b="0" strike="noStrike" spc="-1" dirty="0">
                <a:solidFill>
                  <a:srgbClr val="000000"/>
                </a:solidFill>
                <a:latin typeface="Arial"/>
              </a:rPr>
              <a:t>.</a:t>
            </a:r>
            <a:endParaRPr lang="pt-BR" sz="2400" b="0" strike="noStrike" cap="all" spc="-1" dirty="0">
              <a:latin typeface="Arial"/>
            </a:endParaRPr>
          </a:p>
        </p:txBody>
      </p:sp>
      <p:sp>
        <p:nvSpPr>
          <p:cNvPr id="48" name="CaixaDeTexto 11"/>
          <p:cNvSpPr/>
          <p:nvPr/>
        </p:nvSpPr>
        <p:spPr>
          <a:xfrm>
            <a:off x="1554480" y="11141280"/>
            <a:ext cx="15135480" cy="1845205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>
              <a:lnSpc>
                <a:spcPct val="100000"/>
              </a:lnSpc>
              <a:buNone/>
            </a:pPr>
            <a:r>
              <a:rPr lang="pt-BR" sz="2400" b="1" strike="noStrike" spc="-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1. </a:t>
            </a:r>
            <a:r>
              <a:rPr lang="pt-BR" sz="2400" b="1" strike="noStrike" spc="-1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Headings</a:t>
            </a:r>
            <a:endParaRPr lang="pt-BR" sz="2400" b="0" strike="noStrike" cap="all" spc="-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00000"/>
              </a:lnSpc>
              <a:buNone/>
            </a:pPr>
            <a:r>
              <a:rPr lang="pt-BR" sz="2400" b="0" strike="noStrike" spc="-1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Your</a:t>
            </a:r>
            <a:r>
              <a:rPr lang="pt-BR" sz="2400" b="0" strike="noStrike" spc="-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BR" sz="2400" b="0" strike="noStrike" spc="-1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text</a:t>
            </a:r>
            <a:r>
              <a:rPr lang="pt-BR" sz="2400" b="0" strike="noStrike" spc="-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BR" sz="2400" b="0" strike="noStrike" spc="-1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here</a:t>
            </a:r>
            <a:r>
              <a:rPr lang="pt-BR" sz="2400" b="0" strike="noStrike" spc="-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BR" sz="2400" b="0" strike="noStrike" spc="-1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on</a:t>
            </a:r>
            <a:r>
              <a:rPr lang="pt-BR" sz="2400" b="0" strike="noStrike" spc="-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2 </a:t>
            </a:r>
            <a:r>
              <a:rPr lang="pt-BR" sz="2400" b="0" strike="noStrike" spc="-1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or</a:t>
            </a:r>
            <a:r>
              <a:rPr lang="pt-BR" sz="2400" b="0" strike="noStrike" spc="-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3 </a:t>
            </a:r>
            <a:r>
              <a:rPr lang="pt-BR" sz="2400" b="0" strike="noStrike" spc="-1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columns</a:t>
            </a:r>
            <a:endParaRPr lang="pt-BR" sz="2400" b="0" strike="noStrike" cap="all" spc="-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00000"/>
              </a:lnSpc>
              <a:buNone/>
            </a:pPr>
            <a:r>
              <a:rPr lang="pt-BR" sz="2400" b="0" strike="noStrike" spc="-1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Text</a:t>
            </a:r>
            <a:r>
              <a:rPr lang="pt-BR" sz="2400" b="0" strike="noStrike" spc="-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BR" sz="2400" b="0" strike="noStrike" spc="-1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should</a:t>
            </a:r>
            <a:r>
              <a:rPr lang="pt-BR" sz="2400" b="0" strike="noStrike" spc="-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BR" sz="2400" b="0" strike="noStrike" spc="-1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be</a:t>
            </a:r>
            <a:r>
              <a:rPr lang="pt-BR" sz="2400" b="0" strike="noStrike" spc="-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BR" sz="2400" b="0" strike="noStrike" spc="-1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legible</a:t>
            </a:r>
            <a:r>
              <a:rPr lang="pt-BR" sz="2400" b="0" strike="noStrike" spc="-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BR" sz="2400" b="0" strike="noStrike" spc="-1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at</a:t>
            </a:r>
            <a:r>
              <a:rPr lang="pt-BR" sz="2400" b="0" strike="noStrike" spc="-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2 </a:t>
            </a:r>
            <a:r>
              <a:rPr lang="pt-BR" sz="2400" b="0" strike="noStrike" spc="-1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meters</a:t>
            </a:r>
            <a:endParaRPr lang="pt-BR" sz="2400" b="0" strike="noStrike" cap="all" spc="-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00000"/>
              </a:lnSpc>
              <a:buNone/>
            </a:pPr>
            <a:endParaRPr lang="pt-BR" sz="2400" b="0" strike="noStrike" cap="all" spc="-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00000"/>
              </a:lnSpc>
              <a:buNone/>
            </a:pPr>
            <a:r>
              <a:rPr lang="pt-BR" sz="1800" b="0" strike="noStrike" spc="-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Figure </a:t>
            </a:r>
            <a:r>
              <a:rPr lang="pt-BR" sz="1800" b="0" strike="noStrike" spc="-1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captions</a:t>
            </a:r>
            <a:r>
              <a:rPr lang="pt-BR" sz="1800" b="0" strike="noStrike" spc="-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BR" sz="1800" b="0" strike="noStrike" spc="-1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should</a:t>
            </a:r>
            <a:r>
              <a:rPr lang="pt-BR" sz="1800" b="0" strike="noStrike" spc="-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BR" sz="1800" b="0" strike="noStrike" spc="-1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be</a:t>
            </a:r>
            <a:r>
              <a:rPr lang="pt-BR" sz="1800" b="0" strike="noStrike" spc="-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BR" sz="1800" b="0" strike="noStrike" spc="-1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legible</a:t>
            </a:r>
            <a:r>
              <a:rPr lang="pt-BR" sz="1800" b="0" strike="noStrike" spc="-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BR" sz="1800" b="0" strike="noStrike" spc="-1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at</a:t>
            </a:r>
            <a:r>
              <a:rPr lang="pt-BR" sz="1800" b="0" strike="noStrike" spc="-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1 meter</a:t>
            </a:r>
            <a:endParaRPr lang="pt-BR" sz="1800" b="0" strike="noStrike" cap="all" spc="-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9" name="Retângulo 12"/>
          <p:cNvSpPr/>
          <p:nvPr/>
        </p:nvSpPr>
        <p:spPr>
          <a:xfrm>
            <a:off x="9285840" y="39483000"/>
            <a:ext cx="3787920" cy="228564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092A3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  <a:buNone/>
            </a:pPr>
            <a:r>
              <a:rPr lang="pt-BR" sz="3000" b="0" strike="noStrike" spc="-1">
                <a:solidFill>
                  <a:srgbClr val="000000"/>
                </a:solidFill>
                <a:latin typeface="Aptos"/>
              </a:rPr>
              <a:t>LOGO</a:t>
            </a:r>
            <a:endParaRPr lang="pt-BR" sz="3000" b="0" strike="noStrike" cap="all" spc="-1">
              <a:latin typeface="Arial"/>
            </a:endParaRPr>
          </a:p>
        </p:txBody>
      </p:sp>
      <p:sp>
        <p:nvSpPr>
          <p:cNvPr id="50" name="Retângulo 13"/>
          <p:cNvSpPr/>
          <p:nvPr/>
        </p:nvSpPr>
        <p:spPr>
          <a:xfrm>
            <a:off x="13764600" y="39483000"/>
            <a:ext cx="3787920" cy="228564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092A3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  <a:buNone/>
            </a:pPr>
            <a:r>
              <a:rPr lang="pt-BR" sz="3000" b="0" strike="noStrike" spc="-1">
                <a:solidFill>
                  <a:srgbClr val="000000"/>
                </a:solidFill>
                <a:latin typeface="Aptos"/>
              </a:rPr>
              <a:t>LOGO</a:t>
            </a:r>
            <a:endParaRPr lang="pt-BR" sz="3000" b="0" strike="noStrike" cap="all" spc="-1">
              <a:latin typeface="Arial"/>
            </a:endParaRPr>
          </a:p>
        </p:txBody>
      </p:sp>
      <p:sp>
        <p:nvSpPr>
          <p:cNvPr id="51" name="Retângulo 14"/>
          <p:cNvSpPr/>
          <p:nvPr/>
        </p:nvSpPr>
        <p:spPr>
          <a:xfrm>
            <a:off x="18243360" y="39483000"/>
            <a:ext cx="3787920" cy="228564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092A3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  <a:buNone/>
            </a:pPr>
            <a:r>
              <a:rPr lang="pt-BR" sz="3000" b="0" strike="noStrike" spc="-1">
                <a:solidFill>
                  <a:srgbClr val="000000"/>
                </a:solidFill>
                <a:latin typeface="Aptos"/>
              </a:rPr>
              <a:t>LOGO</a:t>
            </a:r>
            <a:endParaRPr lang="pt-BR" sz="3000" b="0" strike="noStrike" cap="all" spc="-1">
              <a:latin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103</TotalTime>
  <Words>285</Words>
  <Application>Microsoft Office PowerPoint</Application>
  <PresentationFormat>Personalizar</PresentationFormat>
  <Paragraphs>14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7" baseType="lpstr">
      <vt:lpstr>Aptos</vt:lpstr>
      <vt:lpstr>Aptos Display</vt:lpstr>
      <vt:lpstr>Arial</vt:lpstr>
      <vt:lpstr>Calibri</vt:lpstr>
      <vt:lpstr>Times New Roman</vt:lpstr>
      <vt:lpstr>Office Theme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laurent polidori</dc:creator>
  <dc:description/>
  <cp:lastModifiedBy>Hilcea Ferreira</cp:lastModifiedBy>
  <cp:revision>3</cp:revision>
  <dcterms:created xsi:type="dcterms:W3CDTF">2024-09-23T00:16:48Z</dcterms:created>
  <dcterms:modified xsi:type="dcterms:W3CDTF">2025-10-20T10:23:39Z</dcterms:modified>
  <dc:language>pt-BR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Format">
    <vt:lpwstr>Personalizar</vt:lpwstr>
  </property>
  <property fmtid="{D5CDD505-2E9C-101B-9397-08002B2CF9AE}" pid="3" name="Slides">
    <vt:i4>1</vt:i4>
  </property>
</Properties>
</file>