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4"/>
  </p:handoutMasterIdLst>
  <p:sldIdLst>
    <p:sldId id="256" r:id="rId2"/>
    <p:sldId id="258" r:id="rId3"/>
  </p:sldIdLst>
  <p:sldSz cx="12192000" cy="6858000"/>
  <p:notesSz cx="7772400" cy="100584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C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3173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lcea Ferreira" userId="c8ef2f274152e2ad" providerId="LiveId" clId="{F04BEDB3-01BD-4202-AB56-C6ACF1FB8EFC}"/>
    <pc:docChg chg="undo custSel modSld modMainMaster">
      <pc:chgData name="Hilcea Ferreira" userId="c8ef2f274152e2ad" providerId="LiveId" clId="{F04BEDB3-01BD-4202-AB56-C6ACF1FB8EFC}" dt="2025-10-20T10:39:27.417" v="9" actId="14100"/>
      <pc:docMkLst>
        <pc:docMk/>
      </pc:docMkLst>
      <pc:sldChg chg="addSp delSp modSp mod">
        <pc:chgData name="Hilcea Ferreira" userId="c8ef2f274152e2ad" providerId="LiveId" clId="{F04BEDB3-01BD-4202-AB56-C6ACF1FB8EFC}" dt="2025-10-20T10:38:00.998" v="1" actId="22"/>
        <pc:sldMkLst>
          <pc:docMk/>
          <pc:sldMk cId="2966684716" sldId="258"/>
        </pc:sldMkLst>
        <pc:spChg chg="add del">
          <ac:chgData name="Hilcea Ferreira" userId="c8ef2f274152e2ad" providerId="LiveId" clId="{F04BEDB3-01BD-4202-AB56-C6ACF1FB8EFC}" dt="2025-10-20T10:38:00.998" v="1" actId="22"/>
          <ac:spMkLst>
            <pc:docMk/>
            <pc:sldMk cId="2966684716" sldId="258"/>
            <ac:spMk id="3" creationId="{E57ED949-E2B2-69F6-F877-3F9C8B3510FC}"/>
          </ac:spMkLst>
        </pc:spChg>
        <pc:picChg chg="add del mod ord">
          <ac:chgData name="Hilcea Ferreira" userId="c8ef2f274152e2ad" providerId="LiveId" clId="{F04BEDB3-01BD-4202-AB56-C6ACF1FB8EFC}" dt="2025-10-20T10:38:00.998" v="1" actId="22"/>
          <ac:picMkLst>
            <pc:docMk/>
            <pc:sldMk cId="2966684716" sldId="258"/>
            <ac:picMk id="5" creationId="{F9BD23C9-16C0-09E1-3392-38453770ACBA}"/>
          </ac:picMkLst>
        </pc:picChg>
      </pc:sldChg>
      <pc:sldMasterChg chg="addSp delSp modSp mod">
        <pc:chgData name="Hilcea Ferreira" userId="c8ef2f274152e2ad" providerId="LiveId" clId="{F04BEDB3-01BD-4202-AB56-C6ACF1FB8EFC}" dt="2025-10-20T10:39:27.417" v="9" actId="14100"/>
        <pc:sldMasterMkLst>
          <pc:docMk/>
          <pc:sldMasterMk cId="0" sldId="2147483648"/>
        </pc:sldMasterMkLst>
        <pc:picChg chg="add mod">
          <ac:chgData name="Hilcea Ferreira" userId="c8ef2f274152e2ad" providerId="LiveId" clId="{F04BEDB3-01BD-4202-AB56-C6ACF1FB8EFC}" dt="2025-10-20T10:39:27.417" v="9" actId="14100"/>
          <ac:picMkLst>
            <pc:docMk/>
            <pc:sldMasterMk cId="0" sldId="2147483648"/>
            <ac:picMk id="3" creationId="{E2AA9970-9B5D-4526-1854-AA03928F9707}"/>
          </ac:picMkLst>
        </pc:picChg>
        <pc:picChg chg="del">
          <ac:chgData name="Hilcea Ferreira" userId="c8ef2f274152e2ad" providerId="LiveId" clId="{F04BEDB3-01BD-4202-AB56-C6ACF1FB8EFC}" dt="2025-10-20T10:39:03.348" v="2" actId="478"/>
          <ac:picMkLst>
            <pc:docMk/>
            <pc:sldMasterMk cId="0" sldId="2147483648"/>
            <ac:picMk id="11" creationId="{AA9FF2DD-A0BF-7A5A-98DF-39120886988E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D080BBF4-9E19-0580-6F82-2049EE6E92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8DC9E89-2EB1-5A2A-FC21-C82253208D4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C9AC2-DF11-4EBC-87EB-CB6A2B9CEA3E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85406A8-1D0E-CF0F-1F57-4D6EF26C45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9E87AA8-DD27-F352-D675-3636BAFBC6D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A565C-022D-4965-95CA-3589D9F8D4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0477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43823" y="1408806"/>
            <a:ext cx="11249411" cy="82639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 dirty="0">
              <a:solidFill>
                <a:srgbClr val="000000"/>
              </a:solidFill>
              <a:latin typeface="Aptos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43824" y="2602387"/>
            <a:ext cx="11249411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 dirty="0">
              <a:latin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914400" y="1122480"/>
            <a:ext cx="1036272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09600" y="1604520"/>
            <a:ext cx="53544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6232320" y="1604520"/>
            <a:ext cx="53544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609600" y="3682080"/>
            <a:ext cx="53544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6232320" y="3682080"/>
            <a:ext cx="53544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>
          <a:xfrm>
            <a:off x="4038720" y="6356520"/>
            <a:ext cx="411456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>
          <a:xfrm>
            <a:off x="8610720" y="6356520"/>
            <a:ext cx="2742720" cy="364680"/>
          </a:xfrm>
          <a:prstGeom prst="rect">
            <a:avLst/>
          </a:prstGeom>
        </p:spPr>
        <p:txBody>
          <a:bodyPr/>
          <a:lstStyle/>
          <a:p>
            <a:fld id="{D55B3F20-7914-43AF-8C46-43FEFEACE125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72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914400" y="1122480"/>
            <a:ext cx="1036272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09600" y="1604520"/>
            <a:ext cx="3532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4319520" y="1604520"/>
            <a:ext cx="3532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/>
          </p:nvPr>
        </p:nvSpPr>
        <p:spPr>
          <a:xfrm>
            <a:off x="8029440" y="1604520"/>
            <a:ext cx="3532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/>
          </p:nvPr>
        </p:nvSpPr>
        <p:spPr>
          <a:xfrm>
            <a:off x="609600" y="3682080"/>
            <a:ext cx="3532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/>
          </p:nvPr>
        </p:nvSpPr>
        <p:spPr>
          <a:xfrm>
            <a:off x="4319520" y="3682080"/>
            <a:ext cx="3532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/>
          </p:nvPr>
        </p:nvSpPr>
        <p:spPr>
          <a:xfrm>
            <a:off x="8029440" y="3682080"/>
            <a:ext cx="3532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>
          <a:xfrm>
            <a:off x="4038720" y="6356520"/>
            <a:ext cx="411456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>
          <a:xfrm>
            <a:off x="8610720" y="6356520"/>
            <a:ext cx="2742720" cy="364680"/>
          </a:xfrm>
          <a:prstGeom prst="rect">
            <a:avLst/>
          </a:prstGeom>
        </p:spPr>
        <p:txBody>
          <a:bodyPr/>
          <a:lstStyle/>
          <a:p>
            <a:fld id="{FC8934F7-3B68-4448-BEF1-5515A1B3670B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72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207E19C-FD81-97A7-A5D2-DA76C5256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597C80A-38E2-61FB-7AA9-D2AC08B890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080" y="6356520"/>
            <a:ext cx="2742720" cy="364680"/>
          </a:xfrm>
          <a:prstGeom prst="rect">
            <a:avLst/>
          </a:prstGeom>
        </p:spPr>
        <p:txBody>
          <a:bodyPr/>
          <a:lstStyle/>
          <a:p>
            <a:fld id="{CAD29845-5427-44CE-BBB1-895E051DC6B9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68ABABE-FEA8-B11B-AEBB-900B568DA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720" y="6356520"/>
            <a:ext cx="4114560" cy="36468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BE08C3F-2472-D2B9-CD59-696D4E78A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720" y="6356520"/>
            <a:ext cx="2742720" cy="364680"/>
          </a:xfrm>
          <a:prstGeom prst="rect">
            <a:avLst/>
          </a:prstGeom>
        </p:spPr>
        <p:txBody>
          <a:bodyPr/>
          <a:lstStyle/>
          <a:p>
            <a:fld id="{4B68E986-65DA-48F4-A1D6-521B8597D7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0537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914400" y="1122480"/>
            <a:ext cx="1036272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4038720" y="6356520"/>
            <a:ext cx="411456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8610720" y="6356520"/>
            <a:ext cx="2742720" cy="364680"/>
          </a:xfrm>
          <a:prstGeom prst="rect">
            <a:avLst/>
          </a:prstGeom>
        </p:spPr>
        <p:txBody>
          <a:bodyPr/>
          <a:lstStyle/>
          <a:p>
            <a:fld id="{D5E99562-9FEF-44B3-AAA4-9AC3CA5CC235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72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914400" y="1122480"/>
            <a:ext cx="1036272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09600" y="1604520"/>
            <a:ext cx="53544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6232320" y="1604520"/>
            <a:ext cx="53544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4038720" y="6356520"/>
            <a:ext cx="411456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8610720" y="6356520"/>
            <a:ext cx="2742720" cy="364680"/>
          </a:xfrm>
          <a:prstGeom prst="rect">
            <a:avLst/>
          </a:prstGeom>
        </p:spPr>
        <p:txBody>
          <a:bodyPr/>
          <a:lstStyle/>
          <a:p>
            <a:fld id="{C99171DF-BEE0-4A72-9DED-C2B3D30F58B9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72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914400" y="1122480"/>
            <a:ext cx="1036272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>
          <a:xfrm>
            <a:off x="4038720" y="6356520"/>
            <a:ext cx="411456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>
          <a:xfrm>
            <a:off x="8610720" y="6356520"/>
            <a:ext cx="2742720" cy="364680"/>
          </a:xfrm>
          <a:prstGeom prst="rect">
            <a:avLst/>
          </a:prstGeom>
        </p:spPr>
        <p:txBody>
          <a:bodyPr/>
          <a:lstStyle/>
          <a:p>
            <a:fld id="{54AC564C-45BF-41A6-B225-0E673F6D3BC8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72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914400" y="1122480"/>
            <a:ext cx="10362720" cy="1106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>
          <a:xfrm>
            <a:off x="4038720" y="6356520"/>
            <a:ext cx="411456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>
          <a:xfrm>
            <a:off x="8610720" y="6356520"/>
            <a:ext cx="2742720" cy="364680"/>
          </a:xfrm>
          <a:prstGeom prst="rect">
            <a:avLst/>
          </a:prstGeom>
        </p:spPr>
        <p:txBody>
          <a:bodyPr/>
          <a:lstStyle/>
          <a:p>
            <a:fld id="{82BD81CA-D7CB-4A48-AC33-83F84E0B5198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72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914400" y="1122480"/>
            <a:ext cx="1036272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09600" y="1604520"/>
            <a:ext cx="53544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6232320" y="1604520"/>
            <a:ext cx="53544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609600" y="3682080"/>
            <a:ext cx="53544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4038720" y="6356520"/>
            <a:ext cx="411456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>
          <a:xfrm>
            <a:off x="8610720" y="6356520"/>
            <a:ext cx="2742720" cy="364680"/>
          </a:xfrm>
          <a:prstGeom prst="rect">
            <a:avLst/>
          </a:prstGeom>
        </p:spPr>
        <p:txBody>
          <a:bodyPr/>
          <a:lstStyle/>
          <a:p>
            <a:fld id="{5529EBAA-3BB4-4184-ACF2-12286CEFD8CC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72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914400" y="1122480"/>
            <a:ext cx="1036272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09600" y="1604520"/>
            <a:ext cx="53544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6232320" y="1604520"/>
            <a:ext cx="53544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6232320" y="3682080"/>
            <a:ext cx="53544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4038720" y="6356520"/>
            <a:ext cx="411456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>
          <a:xfrm>
            <a:off x="8610720" y="6356520"/>
            <a:ext cx="2742720" cy="364680"/>
          </a:xfrm>
          <a:prstGeom prst="rect">
            <a:avLst/>
          </a:prstGeom>
        </p:spPr>
        <p:txBody>
          <a:bodyPr/>
          <a:lstStyle/>
          <a:p>
            <a:fld id="{27D6ADEC-2066-49DA-BD86-EB7B13FC9C4F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72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914400" y="1122480"/>
            <a:ext cx="1036272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09600" y="1604520"/>
            <a:ext cx="53544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6232320" y="1604520"/>
            <a:ext cx="53544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609600" y="3682080"/>
            <a:ext cx="1097232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4038720" y="6356520"/>
            <a:ext cx="411456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>
          <a:xfrm>
            <a:off x="8610720" y="6356520"/>
            <a:ext cx="2742720" cy="364680"/>
          </a:xfrm>
          <a:prstGeom prst="rect">
            <a:avLst/>
          </a:prstGeom>
        </p:spPr>
        <p:txBody>
          <a:bodyPr/>
          <a:lstStyle/>
          <a:p>
            <a:fld id="{D2452849-DD7E-4CEF-893D-31E70E29B10E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72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914400" y="1122480"/>
            <a:ext cx="1036272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600" y="1604520"/>
            <a:ext cx="1097232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09600" y="3682080"/>
            <a:ext cx="1097232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4038720" y="6356520"/>
            <a:ext cx="411456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8610720" y="6356520"/>
            <a:ext cx="2742720" cy="364680"/>
          </a:xfrm>
          <a:prstGeom prst="rect">
            <a:avLst/>
          </a:prstGeom>
        </p:spPr>
        <p:txBody>
          <a:bodyPr/>
          <a:lstStyle/>
          <a:p>
            <a:fld id="{9856836A-6A65-4A0E-BD04-CD1A8987956A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72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20194" y="2419927"/>
            <a:ext cx="11261725" cy="411321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 dirty="0">
                <a:solidFill>
                  <a:srgbClr val="000000"/>
                </a:solidFill>
                <a:latin typeface="Aptos"/>
              </a:rPr>
              <a:t>Clique para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ptos"/>
              </a:rPr>
              <a:t>editar</a:t>
            </a:r>
            <a:r>
              <a:rPr lang="en-US" sz="2800" b="0" strike="noStrike" spc="-1" dirty="0">
                <a:solidFill>
                  <a:srgbClr val="000000"/>
                </a:solidFill>
                <a:latin typeface="Aptos"/>
              </a:rPr>
              <a:t> o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ptos"/>
              </a:rPr>
              <a:t>formato</a:t>
            </a:r>
            <a:r>
              <a:rPr lang="en-US" sz="2800" b="0" strike="noStrike" spc="-1" dirty="0">
                <a:solidFill>
                  <a:srgbClr val="000000"/>
                </a:solidFill>
                <a:latin typeface="Aptos"/>
              </a:rPr>
              <a:t> do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ptos"/>
              </a:rPr>
              <a:t>texto</a:t>
            </a:r>
            <a:r>
              <a:rPr lang="en-US" sz="2800" b="0" strike="noStrike" spc="-1" dirty="0">
                <a:solidFill>
                  <a:srgbClr val="000000"/>
                </a:solidFill>
                <a:latin typeface="Aptos"/>
              </a:rPr>
              <a:t> da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ptos"/>
              </a:rPr>
              <a:t>estrutura</a:t>
            </a:r>
            <a:r>
              <a:rPr lang="en-US" sz="2800" b="0" strike="noStrike" spc="-1" dirty="0">
                <a:solidFill>
                  <a:srgbClr val="000000"/>
                </a:solidFill>
                <a:latin typeface="Aptos"/>
              </a:rPr>
              <a:t> de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ptos"/>
              </a:rPr>
              <a:t>tópicos</a:t>
            </a:r>
            <a:endParaRPr lang="en-US" sz="2800" b="0" strike="noStrike" spc="-1" dirty="0">
              <a:solidFill>
                <a:srgbClr val="000000"/>
              </a:solidFill>
              <a:latin typeface="Aptos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 dirty="0">
                <a:solidFill>
                  <a:srgbClr val="000000"/>
                </a:solidFill>
                <a:latin typeface="Aptos"/>
              </a:rPr>
              <a:t>2.º 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Aptos"/>
              </a:rPr>
              <a:t>nível</a:t>
            </a:r>
            <a:r>
              <a:rPr lang="en-US" sz="2000" b="0" strike="noStrike" spc="-1" dirty="0">
                <a:solidFill>
                  <a:srgbClr val="000000"/>
                </a:solidFill>
                <a:latin typeface="Aptos"/>
              </a:rPr>
              <a:t> da 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Aptos"/>
              </a:rPr>
              <a:t>estrutura</a:t>
            </a:r>
            <a:r>
              <a:rPr lang="en-US" sz="2000" b="0" strike="noStrike" spc="-1" dirty="0">
                <a:solidFill>
                  <a:srgbClr val="000000"/>
                </a:solidFill>
                <a:latin typeface="Aptos"/>
              </a:rPr>
              <a:t> de 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Aptos"/>
              </a:rPr>
              <a:t>tópicos</a:t>
            </a:r>
            <a:endParaRPr lang="en-US" sz="2000" b="0" strike="noStrike" spc="-1" dirty="0">
              <a:solidFill>
                <a:srgbClr val="000000"/>
              </a:solidFill>
              <a:latin typeface="Aptos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 dirty="0">
                <a:solidFill>
                  <a:srgbClr val="000000"/>
                </a:solidFill>
                <a:latin typeface="Aptos"/>
              </a:rPr>
              <a:t>3.º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Aptos"/>
              </a:rPr>
              <a:t>nível</a:t>
            </a:r>
            <a:r>
              <a:rPr lang="en-US" sz="1800" b="0" strike="noStrike" spc="-1" dirty="0">
                <a:solidFill>
                  <a:srgbClr val="000000"/>
                </a:solidFill>
                <a:latin typeface="Aptos"/>
              </a:rPr>
              <a:t> da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Aptos"/>
              </a:rPr>
              <a:t>estrutura</a:t>
            </a:r>
            <a:r>
              <a:rPr lang="en-US" sz="1800" b="0" strike="noStrike" spc="-1" dirty="0">
                <a:solidFill>
                  <a:srgbClr val="000000"/>
                </a:solidFill>
                <a:latin typeface="Aptos"/>
              </a:rPr>
              <a:t> de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Aptos"/>
              </a:rPr>
              <a:t>tópicos</a:t>
            </a:r>
            <a:endParaRPr lang="en-US" sz="1800" b="0" strike="noStrike" spc="-1" dirty="0">
              <a:solidFill>
                <a:srgbClr val="000000"/>
              </a:solidFill>
              <a:latin typeface="Aptos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 dirty="0">
                <a:solidFill>
                  <a:srgbClr val="000000"/>
                </a:solidFill>
                <a:latin typeface="Aptos"/>
              </a:rPr>
              <a:t>4.º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Aptos"/>
              </a:rPr>
              <a:t>nível</a:t>
            </a:r>
            <a:r>
              <a:rPr lang="en-US" sz="1800" b="0" strike="noStrike" spc="-1" dirty="0">
                <a:solidFill>
                  <a:srgbClr val="000000"/>
                </a:solidFill>
                <a:latin typeface="Aptos"/>
              </a:rPr>
              <a:t> da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Aptos"/>
              </a:rPr>
              <a:t>estrutura</a:t>
            </a:r>
            <a:r>
              <a:rPr lang="en-US" sz="1800" b="0" strike="noStrike" spc="-1" dirty="0">
                <a:solidFill>
                  <a:srgbClr val="000000"/>
                </a:solidFill>
                <a:latin typeface="Aptos"/>
              </a:rPr>
              <a:t> de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Aptos"/>
              </a:rPr>
              <a:t>tópicos</a:t>
            </a:r>
            <a:endParaRPr lang="en-US" sz="1800" b="0" strike="noStrike" spc="-1" dirty="0">
              <a:solidFill>
                <a:srgbClr val="000000"/>
              </a:solidFill>
              <a:latin typeface="Aptos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 dirty="0">
                <a:solidFill>
                  <a:srgbClr val="000000"/>
                </a:solidFill>
                <a:latin typeface="Aptos"/>
              </a:rPr>
              <a:t>5.º 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Aptos"/>
              </a:rPr>
              <a:t>nível</a:t>
            </a:r>
            <a:r>
              <a:rPr lang="en-US" sz="2000" b="0" strike="noStrike" spc="-1" dirty="0">
                <a:solidFill>
                  <a:srgbClr val="000000"/>
                </a:solidFill>
                <a:latin typeface="Aptos"/>
              </a:rPr>
              <a:t> da 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Aptos"/>
              </a:rPr>
              <a:t>estrutura</a:t>
            </a:r>
            <a:r>
              <a:rPr lang="en-US" sz="2000" b="0" strike="noStrike" spc="-1" dirty="0">
                <a:solidFill>
                  <a:srgbClr val="000000"/>
                </a:solidFill>
                <a:latin typeface="Aptos"/>
              </a:rPr>
              <a:t> de 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Aptos"/>
              </a:rPr>
              <a:t>tópicos</a:t>
            </a:r>
            <a:endParaRPr lang="en-US" sz="2000" b="0" strike="noStrike" spc="-1" dirty="0">
              <a:solidFill>
                <a:srgbClr val="000000"/>
              </a:solidFill>
              <a:latin typeface="Aptos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 dirty="0">
                <a:solidFill>
                  <a:srgbClr val="000000"/>
                </a:solidFill>
                <a:latin typeface="Aptos"/>
              </a:rPr>
              <a:t>6.º 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Aptos"/>
              </a:rPr>
              <a:t>nível</a:t>
            </a:r>
            <a:r>
              <a:rPr lang="en-US" sz="2000" b="0" strike="noStrike" spc="-1" dirty="0">
                <a:solidFill>
                  <a:srgbClr val="000000"/>
                </a:solidFill>
                <a:latin typeface="Aptos"/>
              </a:rPr>
              <a:t> da 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Aptos"/>
              </a:rPr>
              <a:t>estrutura</a:t>
            </a:r>
            <a:r>
              <a:rPr lang="en-US" sz="2000" b="0" strike="noStrike" spc="-1" dirty="0">
                <a:solidFill>
                  <a:srgbClr val="000000"/>
                </a:solidFill>
                <a:latin typeface="Aptos"/>
              </a:rPr>
              <a:t> de 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Aptos"/>
              </a:rPr>
              <a:t>tópicos</a:t>
            </a:r>
            <a:endParaRPr lang="en-US" sz="2000" b="0" strike="noStrike" spc="-1" dirty="0">
              <a:solidFill>
                <a:srgbClr val="000000"/>
              </a:solidFill>
              <a:latin typeface="Aptos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 dirty="0">
                <a:solidFill>
                  <a:srgbClr val="000000"/>
                </a:solidFill>
                <a:latin typeface="Aptos"/>
              </a:rPr>
              <a:t>7.º 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Aptos"/>
              </a:rPr>
              <a:t>nível</a:t>
            </a:r>
            <a:r>
              <a:rPr lang="en-US" sz="2000" b="0" strike="noStrike" spc="-1" dirty="0">
                <a:solidFill>
                  <a:srgbClr val="000000"/>
                </a:solidFill>
                <a:latin typeface="Aptos"/>
              </a:rPr>
              <a:t> da 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Aptos"/>
              </a:rPr>
              <a:t>estrutura</a:t>
            </a:r>
            <a:r>
              <a:rPr lang="en-US" sz="2000" b="0" strike="noStrike" spc="-1" dirty="0">
                <a:solidFill>
                  <a:srgbClr val="000000"/>
                </a:solidFill>
                <a:latin typeface="Aptos"/>
              </a:rPr>
              <a:t> de 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Aptos"/>
              </a:rPr>
              <a:t>tópicos</a:t>
            </a:r>
            <a:endParaRPr lang="en-US" sz="2000" b="0" strike="noStrike" spc="-1" dirty="0">
              <a:solidFill>
                <a:srgbClr val="000000"/>
              </a:solidFill>
              <a:latin typeface="Aptos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E2AA9970-9B5D-4526-1854-AA03928F9707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0"/>
            <a:ext cx="12192000" cy="159812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</p:titleStyle>
    <p:bodyStyle>
      <a:lvl1pPr marL="432000" indent="-324000" algn="l" defTabSz="914400" rtl="0" eaLnBrk="1" latinLnBrk="0" hangingPunct="1">
        <a:lnSpc>
          <a:spcPct val="90000"/>
        </a:lnSpc>
        <a:spcBef>
          <a:spcPts val="1417"/>
        </a:spcBef>
        <a:buClr>
          <a:srgbClr val="000000"/>
        </a:buClr>
        <a:buSzPct val="45000"/>
        <a:buFont typeface="Wingdings" charset="2"/>
        <a:buChar char=""/>
        <a:defRPr sz="1200" kern="1200" baseline="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AE995B5-8D5A-939A-8068-C482B5F47462}"/>
              </a:ext>
            </a:extLst>
          </p:cNvPr>
          <p:cNvSpPr txBox="1"/>
          <p:nvPr/>
        </p:nvSpPr>
        <p:spPr>
          <a:xfrm>
            <a:off x="326571" y="1478938"/>
            <a:ext cx="11593286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solidFill>
                  <a:srgbClr val="0E4C9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TITLE</a:t>
            </a:r>
            <a:r>
              <a:rPr lang="en-US" sz="3200" dirty="0"/>
              <a:t> </a:t>
            </a: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Calibri Font, Uppercase, Bold, Size 30, Single Line Spacing, Centered</a:t>
            </a: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3200" i="1" dirty="0"/>
          </a:p>
          <a:p>
            <a:endParaRPr lang="en-US" sz="3200" dirty="0"/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Full Name of Author</a:t>
            </a:r>
            <a:r>
              <a:rPr lang="en-US" sz="24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Full Name of Author</a:t>
            </a:r>
            <a:r>
              <a:rPr lang="en-US" sz="24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Full Name of Author</a:t>
            </a:r>
            <a:r>
              <a:rPr lang="en-US" sz="24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</a:p>
          <a:p>
            <a:endParaRPr lang="en-US" sz="2400" baseline="30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buNone/>
            </a:pPr>
            <a:r>
              <a:rPr lang="pt-BR" sz="20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1: </a:t>
            </a:r>
            <a:r>
              <a:rPr lang="pt-BR" sz="2000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Affiliation</a:t>
            </a:r>
            <a:endParaRPr lang="pt-BR" sz="20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buNone/>
            </a:pPr>
            <a:r>
              <a:rPr lang="pt-BR" sz="20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2: </a:t>
            </a:r>
            <a:r>
              <a:rPr lang="pt-BR" sz="2000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Affiliation</a:t>
            </a:r>
            <a:endParaRPr lang="pt-BR" sz="20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buNone/>
            </a:pPr>
            <a:r>
              <a:rPr lang="pt-BR" sz="20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3: </a:t>
            </a:r>
            <a:r>
              <a:rPr lang="pt-BR" sz="2000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Affiliation</a:t>
            </a:r>
            <a:endParaRPr lang="pt-BR" sz="2000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buNone/>
            </a:pPr>
            <a:endParaRPr lang="pt-BR" sz="2000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buNone/>
            </a:pPr>
            <a:r>
              <a:rPr lang="pt-BR" sz="20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E-mail</a:t>
            </a:r>
            <a:endParaRPr lang="pt-BR" sz="20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pt-BR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355826B6-B1C1-F786-ED6F-5B42118E27E2}"/>
              </a:ext>
            </a:extLst>
          </p:cNvPr>
          <p:cNvSpPr>
            <a:spLocks noChangeAspect="1"/>
          </p:cNvSpPr>
          <p:nvPr/>
        </p:nvSpPr>
        <p:spPr>
          <a:xfrm>
            <a:off x="326571" y="5788630"/>
            <a:ext cx="11593286" cy="927801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Space reserved for placing the participants’ institutional logos</a:t>
            </a:r>
            <a:endParaRPr lang="pt-BR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56749-5A49-266B-7404-A28A8ACA951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35429" y="1534887"/>
            <a:ext cx="11386457" cy="838201"/>
          </a:xfrm>
          <a:prstGeom prst="rect">
            <a:avLst/>
          </a:prstGeom>
        </p:spPr>
        <p:txBody>
          <a:bodyPr/>
          <a:lstStyle/>
          <a:p>
            <a:pPr algn="ctr"/>
            <a:endParaRPr lang="pt-BR" dirty="0">
              <a:solidFill>
                <a:srgbClr val="0E4C92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57ED949-E2B2-69F6-F877-3F9C8B351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430" y="2525487"/>
            <a:ext cx="11386456" cy="4007659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6684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51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8" baseType="lpstr">
      <vt:lpstr>Aptos</vt:lpstr>
      <vt:lpstr>Arial</vt:lpstr>
      <vt:lpstr>Calibri</vt:lpstr>
      <vt:lpstr>Symbol</vt:lpstr>
      <vt:lpstr>Wingdings</vt:lpstr>
      <vt:lpstr>Office Theme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laurent polidori</dc:creator>
  <dc:description/>
  <cp:lastModifiedBy>Hilcea Ferreira</cp:lastModifiedBy>
  <cp:revision>6</cp:revision>
  <dcterms:created xsi:type="dcterms:W3CDTF">2024-09-22T23:59:56Z</dcterms:created>
  <dcterms:modified xsi:type="dcterms:W3CDTF">2025-10-20T10:39:33Z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Apresentação na tela (4:3)</vt:lpwstr>
  </property>
  <property fmtid="{D5CDD505-2E9C-101B-9397-08002B2CF9AE}" pid="3" name="Slides">
    <vt:i4>1</vt:i4>
  </property>
</Properties>
</file>