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64" userDrawn="1">
          <p15:clr>
            <a:srgbClr val="A4A3A4"/>
          </p15:clr>
        </p15:guide>
        <p15:guide id="3" pos="18607" userDrawn="1">
          <p15:clr>
            <a:srgbClr val="A4A3A4"/>
          </p15:clr>
        </p15:guide>
        <p15:guide id="4" pos="9536" userDrawn="1">
          <p15:clr>
            <a:srgbClr val="A4A3A4"/>
          </p15:clr>
        </p15:guide>
        <p15:guide id="6" orient="horz" pos="26500" userDrawn="1">
          <p15:clr>
            <a:srgbClr val="A4A3A4"/>
          </p15:clr>
        </p15:guide>
        <p15:guide id="7" orient="horz" pos="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9D3"/>
    <a:srgbClr val="064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192" y="29"/>
      </p:cViewPr>
      <p:guideLst>
        <p:guide orient="horz" pos="13482"/>
        <p:guide pos="464"/>
        <p:guide pos="18607"/>
        <p:guide pos="9536"/>
        <p:guide orient="horz" pos="26500"/>
        <p:guide orient="horz" pos="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5CF-298E-401E-A407-663D8AD7F7A1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1C11-D5B3-4D08-96CC-61D3A0A46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8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1C11-D5B3-4D08-96CC-61D3A0A46AA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65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8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5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4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39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0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5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24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9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5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BAC262-A17C-4AF8-AA12-B8F6CCBF87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A6352-721E-405F-8B77-D774C425A0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70B8029C-9A77-5C09-C70D-9E9F926CD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980"/>
          <a:stretch/>
        </p:blipFill>
        <p:spPr>
          <a:xfrm>
            <a:off x="-32290" y="0"/>
            <a:ext cx="30339792" cy="3527779"/>
          </a:xfrm>
          <a:prstGeom prst="rect">
            <a:avLst/>
          </a:prstGeom>
          <a:ln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60645E-698E-69BF-39AC-7BB300679710}"/>
              </a:ext>
            </a:extLst>
          </p:cNvPr>
          <p:cNvSpPr txBox="1"/>
          <p:nvPr/>
        </p:nvSpPr>
        <p:spPr>
          <a:xfrm>
            <a:off x="3882708" y="3871341"/>
            <a:ext cx="225171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TÍTULO (CAIXA ALTA, NEGRITO, TAMANHO 54, ESPAÇAMENTO ENTRELINHAS SIMPLES, PARÁGRAFO CENTRALIZADO)</a:t>
            </a:r>
          </a:p>
          <a:p>
            <a:pPr algn="ctr"/>
            <a:endParaRPr lang="pt-BR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Completo do Autor </a:t>
            </a:r>
            <a:r>
              <a:rPr lang="pt-BR" sz="4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4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4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pt-BR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da Instituição de origem do(s) autores, Cidade, País. E-mail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F47CDD0-BFF3-BB01-6119-1F0738EB5E4A}"/>
              </a:ext>
            </a:extLst>
          </p:cNvPr>
          <p:cNvSpPr/>
          <p:nvPr/>
        </p:nvSpPr>
        <p:spPr>
          <a:xfrm>
            <a:off x="1828818" y="-23849"/>
            <a:ext cx="3610555" cy="35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Desenho de pessoa com relógio digital&#10;&#10;Descrição gerada automaticamente com confiança baixa">
            <a:extLst>
              <a:ext uri="{FF2B5EF4-FFF2-40B4-BE49-F238E27FC236}">
                <a16:creationId xmlns:a16="http://schemas.microsoft.com/office/drawing/2014/main" id="{70A910BF-139F-2ED7-01BC-1EADDD042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15" y="151381"/>
            <a:ext cx="3261360" cy="3177540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E2AFE03-F224-4046-A6E8-1E5690FB31E7}"/>
              </a:ext>
            </a:extLst>
          </p:cNvPr>
          <p:cNvCxnSpPr>
            <a:cxnSpLocks/>
          </p:cNvCxnSpPr>
          <p:nvPr/>
        </p:nvCxnSpPr>
        <p:spPr>
          <a:xfrm>
            <a:off x="736600" y="8677175"/>
            <a:ext cx="14400000" cy="0"/>
          </a:xfrm>
          <a:prstGeom prst="line">
            <a:avLst/>
          </a:prstGeom>
          <a:ln w="57150">
            <a:solidFill>
              <a:srgbClr val="0648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0F7CDF3-7B46-7353-1F4D-8631CD114236}"/>
              </a:ext>
            </a:extLst>
          </p:cNvPr>
          <p:cNvCxnSpPr>
            <a:cxnSpLocks/>
          </p:cNvCxnSpPr>
          <p:nvPr/>
        </p:nvCxnSpPr>
        <p:spPr>
          <a:xfrm>
            <a:off x="15133638" y="8677175"/>
            <a:ext cx="14400000" cy="0"/>
          </a:xfrm>
          <a:prstGeom prst="line">
            <a:avLst/>
          </a:prstGeom>
          <a:ln w="57150">
            <a:solidFill>
              <a:srgbClr val="5BB9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81C33C-2D47-36E0-86F0-07467D30FEBE}"/>
              </a:ext>
            </a:extLst>
          </p:cNvPr>
          <p:cNvSpPr txBox="1"/>
          <p:nvPr/>
        </p:nvSpPr>
        <p:spPr>
          <a:xfrm>
            <a:off x="8060531" y="10387584"/>
            <a:ext cx="141843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trabalhos deverão ser apresentados em formato de pôster eletrônico (um único slide em formato </a:t>
            </a:r>
            <a:r>
              <a:rPr lang="pt-BR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tamanho da página A0 (84,1 x 118,9 cm).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título do trabalho deverá estar em caixa alta, negrito, centralizado, tamanho 54; os autores também em negrito, centralizado, tamanho 40; o nome da instituição de origem do(s) autores, a cidade, país e e-mail em fonte tamanho 40. 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há uma exigência no que se refere ao conteúdo do pôster solicitando apenas que sejam respeitadas as margens laterais de 2 cm de cada lado.</a:t>
            </a:r>
            <a:endParaRPr lang="pt-BR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56D333B-435C-FD22-B490-7DA8B40E6F67}"/>
              </a:ext>
            </a:extLst>
          </p:cNvPr>
          <p:cNvSpPr/>
          <p:nvPr/>
        </p:nvSpPr>
        <p:spPr>
          <a:xfrm>
            <a:off x="3900905" y="39635724"/>
            <a:ext cx="22474990" cy="245992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Espaço destinado para colocar os logos das instituições dos participantes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FAF60B72-FD32-2D5C-DF84-A44984CFF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357136"/>
            <a:ext cx="30275213" cy="4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4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169</Words>
  <Application>Microsoft Office PowerPoint</Application>
  <PresentationFormat>Personalizar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Pardi Lacruz</dc:creator>
  <cp:lastModifiedBy>Silvia Pardi Lacruz</cp:lastModifiedBy>
  <cp:revision>9</cp:revision>
  <dcterms:created xsi:type="dcterms:W3CDTF">2024-10-15T23:41:26Z</dcterms:created>
  <dcterms:modified xsi:type="dcterms:W3CDTF">2024-10-18T17:43:27Z</dcterms:modified>
</cp:coreProperties>
</file>