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 showGuides="1">
      <p:cViewPr varScale="1">
        <p:scale>
          <a:sx n="87" d="100"/>
          <a:sy n="87" d="100"/>
        </p:scale>
        <p:origin x="408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6E99D0-D8F7-C45A-33E5-FDA1184240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52C9796-F618-6B08-FA10-407FD6813A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6DE5C3E-4AB5-DA49-24BB-92FE4F915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29845-5427-44CE-BBB1-895E051DC6B9}" type="datetimeFigureOut">
              <a:rPr lang="pt-BR" smtClean="0"/>
              <a:t>18/10/2024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3715F14-642C-DC5C-5263-72BD15B48C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2013668-BA0D-FF22-41D7-0E110AC51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8E986-65DA-48F4-A1D6-521B8597D7A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9848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4BB886-E67B-2119-5619-8A1975D99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F0C909DD-C402-83B1-B5E5-241AA31211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1632193-3639-140B-1931-06AFB0DAAD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29845-5427-44CE-BBB1-895E051DC6B9}" type="datetimeFigureOut">
              <a:rPr lang="pt-BR" smtClean="0"/>
              <a:t>18/10/2024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24784EB-BB1D-DBBF-8F13-75C03328F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5A917C1-040E-CC24-9507-2139717E6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8E986-65DA-48F4-A1D6-521B8597D7A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9783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BBC560E-1841-B94C-E602-81B6E24FBC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232179C-29A8-E25C-4BDF-B1ECC5B3B8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DF068DD-3432-6857-D500-C6182A1CA9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29845-5427-44CE-BBB1-895E051DC6B9}" type="datetimeFigureOut">
              <a:rPr lang="pt-BR" smtClean="0"/>
              <a:t>18/10/2024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AD6B514-AA87-7D89-A6FD-1EED4DB0C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0BA66F6-89D1-36C6-729D-854C87646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8E986-65DA-48F4-A1D6-521B8597D7A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0883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70CF34-B295-AF3E-B738-1C9EA695A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207E19C-FD81-97A7-A5D2-DA76C52563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597C80A-38E2-61FB-7AA9-D2AC08B89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29845-5427-44CE-BBB1-895E051DC6B9}" type="datetimeFigureOut">
              <a:rPr lang="pt-BR" smtClean="0"/>
              <a:t>18/10/2024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68ABABE-FEA8-B11B-AEBB-900B568DA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BE08C3F-2472-D2B9-CD59-696D4E78A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8E986-65DA-48F4-A1D6-521B8597D7A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3424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A8599E-69CF-FB72-CDB8-7B1ED1F6A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494CA01-9F8D-A504-A147-87CC7EE5FD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4063096-2D61-CDD1-BBD4-C87A713088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29845-5427-44CE-BBB1-895E051DC6B9}" type="datetimeFigureOut">
              <a:rPr lang="pt-BR" smtClean="0"/>
              <a:t>18/10/2024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7BE513B-5825-979F-0257-C4C926869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D1C0AC5-6DE0-0C14-A6E8-775DB68BB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8E986-65DA-48F4-A1D6-521B8597D7A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1658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80A61B-8A02-E51E-9643-4CD3FD901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C9D12F8-676D-C571-8763-BED3EA1BDC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934056B-CC66-508F-8001-CB8B0121E0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3B05115-CFD7-3439-AD86-8515411EFD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29845-5427-44CE-BBB1-895E051DC6B9}" type="datetimeFigureOut">
              <a:rPr lang="pt-BR" smtClean="0"/>
              <a:t>18/10/2024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2CFF906-3F1D-C26C-C704-92F1266FA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FC515EC-971F-43D4-90D7-8336D8D26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8E986-65DA-48F4-A1D6-521B8597D7A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3630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EE828C-012A-13DA-7BF3-3E7215D90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C94C359-F314-1CEB-7467-07F5730DEE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972CC73-D691-9F35-96B3-D688BBB8EF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0EF99276-8E7E-2C24-F1A3-15FFDFA6DB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8C5FA332-D1E4-3CE9-11A5-97F1F1F4EA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DD5BEA78-9179-B9A6-EDDE-39F5C9F25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29845-5427-44CE-BBB1-895E051DC6B9}" type="datetimeFigureOut">
              <a:rPr lang="pt-BR" smtClean="0"/>
              <a:t>18/10/2024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7273597C-2385-2462-1034-68348500C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D0E394D3-8194-4D70-3496-8D075519B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8E986-65DA-48F4-A1D6-521B8597D7A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3111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AD6B14-3350-532E-193C-9C53B045E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62B7FDB2-52D4-841D-77D1-D602CEA94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29845-5427-44CE-BBB1-895E051DC6B9}" type="datetimeFigureOut">
              <a:rPr lang="pt-BR" smtClean="0"/>
              <a:t>18/10/2024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049766D-F91F-77B0-0C5E-A6FE2ED2A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C58B353A-2986-E3EB-0704-26EFB6A6B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8E986-65DA-48F4-A1D6-521B8597D7A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3985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17B6484F-8977-A195-7133-98C9E3797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29845-5427-44CE-BBB1-895E051DC6B9}" type="datetimeFigureOut">
              <a:rPr lang="pt-BR" smtClean="0"/>
              <a:t>18/10/2024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2CCF033A-7E52-352C-31BB-5B59949DC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FBDE291-55AE-C47C-E2AE-CFF004C3E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8E986-65DA-48F4-A1D6-521B8597D7A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8933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21BC3D-CC52-EC37-C1F7-5164739A3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B879B3D-151F-3D2E-40EE-9AF4596681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E8CE537-3486-5AA1-B87C-72558AA80F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2D8C87F-205B-8E60-C3DB-5FF0FFCA7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29845-5427-44CE-BBB1-895E051DC6B9}" type="datetimeFigureOut">
              <a:rPr lang="pt-BR" smtClean="0"/>
              <a:t>18/10/2024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15CA3CC-997F-F021-6BBD-7FCC8E478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3C0A8AD-78F8-775B-9DFE-89F4B30ED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8E986-65DA-48F4-A1D6-521B8597D7A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1758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DDB2CC-FEB6-6400-98A8-1EDE8BBA3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9C67BB55-9A6C-5E83-6BC9-78DC584EF5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AF7D5C0-F83F-DC4C-82B6-A2FDE6CE8D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8860DD3-D4BE-76D9-7072-0B5530C7B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29845-5427-44CE-BBB1-895E051DC6B9}" type="datetimeFigureOut">
              <a:rPr lang="pt-BR" smtClean="0"/>
              <a:t>18/10/2024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C7864D0-186F-7543-94DA-4347958D0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0182FA1-E004-B58B-AE1D-1239630C5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8E986-65DA-48F4-A1D6-521B8597D7A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978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123598B1-8F00-86E6-755F-A0CD1E1B2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72D682B-17E5-9F36-9230-E87C98E55C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38277C8-E117-20A0-9286-D48E214BAD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AD29845-5427-44CE-BBB1-895E051DC6B9}" type="datetimeFigureOut">
              <a:rPr lang="pt-BR" smtClean="0"/>
              <a:t>18/10/2024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26D2BEA-876C-66D2-3A68-5719672303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82F87EF-B9D8-B190-0435-E52240CDF6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68E986-65DA-48F4-A1D6-521B8597D7A2}" type="slidenum">
              <a:rPr lang="pt-BR" smtClean="0"/>
              <a:t>‹nº›</a:t>
            </a:fld>
            <a:endParaRPr lang="pt-BR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09B6227A-2A54-1E8C-277B-B23366BBBC25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6721475"/>
            <a:ext cx="12192000" cy="137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062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aixaDeTexto 13">
            <a:extLst>
              <a:ext uri="{FF2B5EF4-FFF2-40B4-BE49-F238E27FC236}">
                <a16:creationId xmlns:a16="http://schemas.microsoft.com/office/drawing/2014/main" id="{E194914D-62A0-5F6C-B51A-6B2C6F543F51}"/>
              </a:ext>
            </a:extLst>
          </p:cNvPr>
          <p:cNvSpPr txBox="1"/>
          <p:nvPr/>
        </p:nvSpPr>
        <p:spPr>
          <a:xfrm>
            <a:off x="1609060" y="1763577"/>
            <a:ext cx="8973879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TÍTULO (FONTE CALIBRI, CAIXA ALTA, NEGRITO, TAMANHO 30, ESPAÇAMENTO ENTRELINHAS SIMPLES, PARÁGRAFO CENTRALIZADO)</a:t>
            </a:r>
          </a:p>
          <a:p>
            <a:pPr algn="ctr"/>
            <a:endParaRPr lang="pt-BR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Nome Completo do Autor </a:t>
            </a:r>
            <a:r>
              <a:rPr lang="pt-BR" sz="2800" b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pt-BR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 Nome Completo do Autor </a:t>
            </a:r>
            <a:r>
              <a:rPr lang="pt-BR" sz="2800" b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pt-BR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 Nome Completo do Autor </a:t>
            </a:r>
            <a:r>
              <a:rPr lang="pt-BR" sz="2800" b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</a:t>
            </a:r>
            <a:endParaRPr lang="pt-BR" sz="2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pt-BR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pt-BR" sz="1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F58671C8-F443-85AA-8E84-117565AFB3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76" y="0"/>
            <a:ext cx="12192000" cy="1455488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6C0E5096-D62E-9980-98FD-7EDECA8D0C06}"/>
              </a:ext>
            </a:extLst>
          </p:cNvPr>
          <p:cNvSpPr>
            <a:spLocks noChangeAspect="1"/>
          </p:cNvSpPr>
          <p:nvPr/>
        </p:nvSpPr>
        <p:spPr>
          <a:xfrm>
            <a:off x="2578737" y="5763496"/>
            <a:ext cx="7034525" cy="927801"/>
          </a:xfrm>
          <a:prstGeom prst="rect">
            <a:avLst/>
          </a:prstGeom>
          <a:noFill/>
          <a:ln>
            <a:noFill/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Espaço destinado para colocar os logos das instituições dos participantes </a:t>
            </a:r>
          </a:p>
        </p:txBody>
      </p:sp>
    </p:spTree>
    <p:extLst>
      <p:ext uri="{BB962C8B-B14F-4D97-AF65-F5344CB8AC3E}">
        <p14:creationId xmlns:p14="http://schemas.microsoft.com/office/powerpoint/2010/main" val="3613044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816483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47</Words>
  <Application>Microsoft Office PowerPoint</Application>
  <PresentationFormat>Widescreen</PresentationFormat>
  <Paragraphs>4</Paragraphs>
  <Slides>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</vt:i4>
      </vt:variant>
    </vt:vector>
  </HeadingPairs>
  <TitlesOfParts>
    <vt:vector size="7" baseType="lpstr">
      <vt:lpstr>Aptos</vt:lpstr>
      <vt:lpstr>Aptos Display</vt:lpstr>
      <vt:lpstr>Arial</vt:lpstr>
      <vt:lpstr>Calibri</vt:lpstr>
      <vt:lpstr>Tema do Office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Silvia Pardi Lacruz</dc:creator>
  <cp:lastModifiedBy>Silvia Pardi Lacruz</cp:lastModifiedBy>
  <cp:revision>2</cp:revision>
  <dcterms:created xsi:type="dcterms:W3CDTF">2024-10-16T18:10:58Z</dcterms:created>
  <dcterms:modified xsi:type="dcterms:W3CDTF">2024-10-18T17:35:41Z</dcterms:modified>
</cp:coreProperties>
</file>