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228" y="-18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0D-6239-4B0F-82A1-86A5FD89B61A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BFC9-320E-412C-8F9A-C268718FE0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51493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0D-6239-4B0F-82A1-86A5FD89B61A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BFC9-320E-412C-8F9A-C268718FE0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55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0D-6239-4B0F-82A1-86A5FD89B61A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BFC9-320E-412C-8F9A-C268718FE0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65742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0D-6239-4B0F-82A1-86A5FD89B61A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BFC9-320E-412C-8F9A-C268718FE0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6267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0D-6239-4B0F-82A1-86A5FD89B61A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BFC9-320E-412C-8F9A-C268718FE0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9032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0D-6239-4B0F-82A1-86A5FD89B61A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BFC9-320E-412C-8F9A-C268718FE0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4125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0D-6239-4B0F-82A1-86A5FD89B61A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BFC9-320E-412C-8F9A-C268718FE0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756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0D-6239-4B0F-82A1-86A5FD89B61A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BFC9-320E-412C-8F9A-C268718FE0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868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0D-6239-4B0F-82A1-86A5FD89B61A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BFC9-320E-412C-8F9A-C268718FE0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911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0D-6239-4B0F-82A1-86A5FD89B61A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BFC9-320E-412C-8F9A-C268718FE0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0693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D9C60D-6239-4B0F-82A1-86A5FD89B61A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1BFC9-320E-412C-8F9A-C268718FE0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0624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D9C60D-6239-4B0F-82A1-86A5FD89B61A}" type="datetimeFigureOut">
              <a:rPr lang="pt-BR" smtClean="0"/>
              <a:t>28/09/2024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21BFC9-320E-412C-8F9A-C268718FE0C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9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m 8">
            <a:extLst>
              <a:ext uri="{FF2B5EF4-FFF2-40B4-BE49-F238E27FC236}">
                <a16:creationId xmlns:a16="http://schemas.microsoft.com/office/drawing/2014/main" id="{574E5EF3-AD07-195A-6FD3-DF144A2B21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54" y="1"/>
            <a:ext cx="8977745" cy="1273356"/>
          </a:xfrm>
          <a:prstGeom prst="rect">
            <a:avLst/>
          </a:prstGeom>
        </p:spPr>
      </p:pic>
      <p:sp>
        <p:nvSpPr>
          <p:cNvPr id="10" name="CaixaDeTexto 9">
            <a:extLst>
              <a:ext uri="{FF2B5EF4-FFF2-40B4-BE49-F238E27FC236}">
                <a16:creationId xmlns:a16="http://schemas.microsoft.com/office/drawing/2014/main" id="{21CFF15E-0C7A-99EC-1A10-3B5EFBBF141F}"/>
              </a:ext>
            </a:extLst>
          </p:cNvPr>
          <p:cNvSpPr txBox="1"/>
          <p:nvPr/>
        </p:nvSpPr>
        <p:spPr>
          <a:xfrm>
            <a:off x="2114462" y="2339439"/>
            <a:ext cx="50813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4000" b="1">
                <a:latin typeface="Arial Black" panose="020B0A04020102020204" pitchFamily="34" charset="0"/>
              </a:rPr>
              <a:t>Presentation title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0527ED1C-09D9-49F8-73F7-7DD4E203C2D2}"/>
              </a:ext>
            </a:extLst>
          </p:cNvPr>
          <p:cNvSpPr txBox="1"/>
          <p:nvPr/>
        </p:nvSpPr>
        <p:spPr>
          <a:xfrm>
            <a:off x="2114462" y="3176986"/>
            <a:ext cx="42835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>
                <a:latin typeface="Arial Black" panose="020B0A04020102020204" pitchFamily="34" charset="0"/>
              </a:rPr>
              <a:t>author</a:t>
            </a:r>
            <a:r>
              <a:rPr lang="pt-BR" sz="2400" b="1" baseline="30000">
                <a:latin typeface="Arial Black" panose="020B0A04020102020204" pitchFamily="34" charset="0"/>
              </a:rPr>
              <a:t>1</a:t>
            </a:r>
            <a:r>
              <a:rPr lang="pt-BR" sz="2400" b="1">
                <a:latin typeface="Arial Black" panose="020B0A04020102020204" pitchFamily="34" charset="0"/>
              </a:rPr>
              <a:t>, author</a:t>
            </a:r>
            <a:r>
              <a:rPr lang="pt-BR" sz="2400" b="1" baseline="30000">
                <a:latin typeface="Arial Black" panose="020B0A04020102020204" pitchFamily="34" charset="0"/>
              </a:rPr>
              <a:t>2</a:t>
            </a:r>
            <a:r>
              <a:rPr lang="pt-BR" sz="2400" b="1">
                <a:latin typeface="Arial Black" panose="020B0A04020102020204" pitchFamily="34" charset="0"/>
              </a:rPr>
              <a:t>, author</a:t>
            </a:r>
            <a:r>
              <a:rPr lang="pt-BR" sz="2400" b="1" baseline="30000">
                <a:latin typeface="Arial Black" panose="020B0A04020102020204" pitchFamily="34" charset="0"/>
              </a:rPr>
              <a:t>3</a:t>
            </a: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2D28ADA0-F965-5FDF-39DD-84C748FDBBFB}"/>
              </a:ext>
            </a:extLst>
          </p:cNvPr>
          <p:cNvSpPr txBox="1"/>
          <p:nvPr/>
        </p:nvSpPr>
        <p:spPr>
          <a:xfrm>
            <a:off x="3695061" y="3891147"/>
            <a:ext cx="149156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1: Affiliation</a:t>
            </a:r>
          </a:p>
          <a:p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2: Affiliation</a:t>
            </a:r>
          </a:p>
          <a:p>
            <a:r>
              <a:rPr lang="pt-BR" sz="2000">
                <a:latin typeface="Arial" panose="020B0604020202020204" pitchFamily="34" charset="0"/>
                <a:cs typeface="Arial" panose="020B0604020202020204" pitchFamily="34" charset="0"/>
              </a:rPr>
              <a:t>3: Affiliation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3F74C29C-852D-E278-53C2-ADA6421D4DB3}"/>
              </a:ext>
            </a:extLst>
          </p:cNvPr>
          <p:cNvSpPr/>
          <p:nvPr/>
        </p:nvSpPr>
        <p:spPr>
          <a:xfrm>
            <a:off x="2391244" y="5657737"/>
            <a:ext cx="1241175" cy="889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>
                <a:solidFill>
                  <a:schemeClr val="tx1"/>
                </a:solidFill>
              </a:rPr>
              <a:t>LOGO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085D1E6C-7E9D-98B6-A6EC-00179398343A}"/>
              </a:ext>
            </a:extLst>
          </p:cNvPr>
          <p:cNvSpPr/>
          <p:nvPr/>
        </p:nvSpPr>
        <p:spPr>
          <a:xfrm>
            <a:off x="3951412" y="5657737"/>
            <a:ext cx="1241175" cy="889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>
                <a:solidFill>
                  <a:schemeClr val="tx1"/>
                </a:solidFill>
              </a:rPr>
              <a:t>LOGO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8FFB820B-9C69-51A3-6D6A-DCE5BE26AD76}"/>
              </a:ext>
            </a:extLst>
          </p:cNvPr>
          <p:cNvSpPr/>
          <p:nvPr/>
        </p:nvSpPr>
        <p:spPr>
          <a:xfrm>
            <a:off x="5486180" y="5657803"/>
            <a:ext cx="1241175" cy="8890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3000">
                <a:solidFill>
                  <a:schemeClr val="tx1"/>
                </a:solidFill>
              </a:rPr>
              <a:t>LOGO</a:t>
            </a:r>
          </a:p>
        </p:txBody>
      </p:sp>
    </p:spTree>
    <p:extLst>
      <p:ext uri="{BB962C8B-B14F-4D97-AF65-F5344CB8AC3E}">
        <p14:creationId xmlns:p14="http://schemas.microsoft.com/office/powerpoint/2010/main" val="22709313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</TotalTime>
  <Words>19</Words>
  <Application>Microsoft Office PowerPoint</Application>
  <PresentationFormat>Apresentação na tela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Arial Black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laurent polidori</dc:creator>
  <cp:lastModifiedBy>laurent polidori</cp:lastModifiedBy>
  <cp:revision>4</cp:revision>
  <dcterms:created xsi:type="dcterms:W3CDTF">2024-09-22T23:59:56Z</dcterms:created>
  <dcterms:modified xsi:type="dcterms:W3CDTF">2024-09-28T22:30:34Z</dcterms:modified>
</cp:coreProperties>
</file>