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 d="100"/>
          <a:sy n="20" d="100"/>
        </p:scale>
        <p:origin x="632" y="-28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pt-BR"/>
              <a:t>Clique para editar o título Mestre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43680F62-9B6C-4A66-B632-5A5E04B417ED}" type="datetimeFigureOut">
              <a:rPr lang="pt-BR" smtClean="0"/>
              <a:t>28/09/2024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7555D13-36D7-4C16-97A4-7B4F72B086E0}" type="slidenum">
              <a:rPr lang="pt-BR" smtClean="0"/>
              <a:t>‹nº›</a:t>
            </a:fld>
            <a:endParaRPr lang="pt-BR"/>
          </a:p>
        </p:txBody>
      </p:sp>
    </p:spTree>
    <p:extLst>
      <p:ext uri="{BB962C8B-B14F-4D97-AF65-F5344CB8AC3E}">
        <p14:creationId xmlns:p14="http://schemas.microsoft.com/office/powerpoint/2010/main" val="2500184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3680F62-9B6C-4A66-B632-5A5E04B417ED}" type="datetimeFigureOut">
              <a:rPr lang="pt-BR" smtClean="0"/>
              <a:t>28/09/2024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7555D13-36D7-4C16-97A4-7B4F72B086E0}" type="slidenum">
              <a:rPr lang="pt-BR" smtClean="0"/>
              <a:t>‹nº›</a:t>
            </a:fld>
            <a:endParaRPr lang="pt-BR"/>
          </a:p>
        </p:txBody>
      </p:sp>
    </p:spTree>
    <p:extLst>
      <p:ext uri="{BB962C8B-B14F-4D97-AF65-F5344CB8AC3E}">
        <p14:creationId xmlns:p14="http://schemas.microsoft.com/office/powerpoint/2010/main" val="4063188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3680F62-9B6C-4A66-B632-5A5E04B417ED}" type="datetimeFigureOut">
              <a:rPr lang="pt-BR" smtClean="0"/>
              <a:t>28/09/2024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7555D13-36D7-4C16-97A4-7B4F72B086E0}" type="slidenum">
              <a:rPr lang="pt-BR" smtClean="0"/>
              <a:t>‹nº›</a:t>
            </a:fld>
            <a:endParaRPr lang="pt-BR"/>
          </a:p>
        </p:txBody>
      </p:sp>
    </p:spTree>
    <p:extLst>
      <p:ext uri="{BB962C8B-B14F-4D97-AF65-F5344CB8AC3E}">
        <p14:creationId xmlns:p14="http://schemas.microsoft.com/office/powerpoint/2010/main" val="1990177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3680F62-9B6C-4A66-B632-5A5E04B417ED}" type="datetimeFigureOut">
              <a:rPr lang="pt-BR" smtClean="0"/>
              <a:t>28/09/2024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7555D13-36D7-4C16-97A4-7B4F72B086E0}" type="slidenum">
              <a:rPr lang="pt-BR" smtClean="0"/>
              <a:t>‹nº›</a:t>
            </a:fld>
            <a:endParaRPr lang="pt-BR"/>
          </a:p>
        </p:txBody>
      </p:sp>
    </p:spTree>
    <p:extLst>
      <p:ext uri="{BB962C8B-B14F-4D97-AF65-F5344CB8AC3E}">
        <p14:creationId xmlns:p14="http://schemas.microsoft.com/office/powerpoint/2010/main" val="993645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pt-BR"/>
              <a:t>Clique para editar o título Mestre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tint val="82000"/>
                  </a:schemeClr>
                </a:solidFill>
              </a:defRPr>
            </a:lvl1pPr>
            <a:lvl2pPr marL="1513743" indent="0">
              <a:buNone/>
              <a:defRPr sz="6622">
                <a:solidFill>
                  <a:schemeClr val="tx1">
                    <a:tint val="82000"/>
                  </a:schemeClr>
                </a:solidFill>
              </a:defRPr>
            </a:lvl2pPr>
            <a:lvl3pPr marL="3027487" indent="0">
              <a:buNone/>
              <a:defRPr sz="5960">
                <a:solidFill>
                  <a:schemeClr val="tx1">
                    <a:tint val="82000"/>
                  </a:schemeClr>
                </a:solidFill>
              </a:defRPr>
            </a:lvl3pPr>
            <a:lvl4pPr marL="4541230" indent="0">
              <a:buNone/>
              <a:defRPr sz="5297">
                <a:solidFill>
                  <a:schemeClr val="tx1">
                    <a:tint val="82000"/>
                  </a:schemeClr>
                </a:solidFill>
              </a:defRPr>
            </a:lvl4pPr>
            <a:lvl5pPr marL="6054974" indent="0">
              <a:buNone/>
              <a:defRPr sz="5297">
                <a:solidFill>
                  <a:schemeClr val="tx1">
                    <a:tint val="82000"/>
                  </a:schemeClr>
                </a:solidFill>
              </a:defRPr>
            </a:lvl5pPr>
            <a:lvl6pPr marL="7568717" indent="0">
              <a:buNone/>
              <a:defRPr sz="5297">
                <a:solidFill>
                  <a:schemeClr val="tx1">
                    <a:tint val="82000"/>
                  </a:schemeClr>
                </a:solidFill>
              </a:defRPr>
            </a:lvl6pPr>
            <a:lvl7pPr marL="9082461" indent="0">
              <a:buNone/>
              <a:defRPr sz="5297">
                <a:solidFill>
                  <a:schemeClr val="tx1">
                    <a:tint val="82000"/>
                  </a:schemeClr>
                </a:solidFill>
              </a:defRPr>
            </a:lvl7pPr>
            <a:lvl8pPr marL="10596204" indent="0">
              <a:buNone/>
              <a:defRPr sz="5297">
                <a:solidFill>
                  <a:schemeClr val="tx1">
                    <a:tint val="82000"/>
                  </a:schemeClr>
                </a:solidFill>
              </a:defRPr>
            </a:lvl8pPr>
            <a:lvl9pPr marL="12109948" indent="0">
              <a:buNone/>
              <a:defRPr sz="5297">
                <a:solidFill>
                  <a:schemeClr val="tx1">
                    <a:tint val="82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43680F62-9B6C-4A66-B632-5A5E04B417ED}" type="datetimeFigureOut">
              <a:rPr lang="pt-BR" smtClean="0"/>
              <a:t>28/09/2024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7555D13-36D7-4C16-97A4-7B4F72B086E0}" type="slidenum">
              <a:rPr lang="pt-BR" smtClean="0"/>
              <a:t>‹nº›</a:t>
            </a:fld>
            <a:endParaRPr lang="pt-BR"/>
          </a:p>
        </p:txBody>
      </p:sp>
    </p:spTree>
    <p:extLst>
      <p:ext uri="{BB962C8B-B14F-4D97-AF65-F5344CB8AC3E}">
        <p14:creationId xmlns:p14="http://schemas.microsoft.com/office/powerpoint/2010/main" val="3300272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43680F62-9B6C-4A66-B632-5A5E04B417ED}" type="datetimeFigureOut">
              <a:rPr lang="pt-BR" smtClean="0"/>
              <a:t>28/09/2024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7555D13-36D7-4C16-97A4-7B4F72B086E0}" type="slidenum">
              <a:rPr lang="pt-BR" smtClean="0"/>
              <a:t>‹nº›</a:t>
            </a:fld>
            <a:endParaRPr lang="pt-BR"/>
          </a:p>
        </p:txBody>
      </p:sp>
    </p:spTree>
    <p:extLst>
      <p:ext uri="{BB962C8B-B14F-4D97-AF65-F5344CB8AC3E}">
        <p14:creationId xmlns:p14="http://schemas.microsoft.com/office/powerpoint/2010/main" val="234772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pt-BR"/>
              <a:t>Clique para editar os estilos de texto Mestres</a:t>
            </a:r>
          </a:p>
        </p:txBody>
      </p:sp>
      <p:sp>
        <p:nvSpPr>
          <p:cNvPr id="4" name="Content Placeholder 3"/>
          <p:cNvSpPr>
            <a:spLocks noGrp="1"/>
          </p:cNvSpPr>
          <p:nvPr>
            <p:ph sz="half" idx="2"/>
          </p:nvPr>
        </p:nvSpPr>
        <p:spPr>
          <a:xfrm>
            <a:off x="2085368" y="15635264"/>
            <a:ext cx="12807832" cy="2299711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pt-BR"/>
              <a:t>Clique para editar os estilos de texto Mestres</a:t>
            </a:r>
          </a:p>
        </p:txBody>
      </p:sp>
      <p:sp>
        <p:nvSpPr>
          <p:cNvPr id="6" name="Content Placeholder 5"/>
          <p:cNvSpPr>
            <a:spLocks noGrp="1"/>
          </p:cNvSpPr>
          <p:nvPr>
            <p:ph sz="quarter" idx="4"/>
          </p:nvPr>
        </p:nvSpPr>
        <p:spPr>
          <a:xfrm>
            <a:off x="15326828" y="15635264"/>
            <a:ext cx="12870909" cy="2299711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43680F62-9B6C-4A66-B632-5A5E04B417ED}" type="datetimeFigureOut">
              <a:rPr lang="pt-BR" smtClean="0"/>
              <a:t>28/09/2024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57555D13-36D7-4C16-97A4-7B4F72B086E0}" type="slidenum">
              <a:rPr lang="pt-BR" smtClean="0"/>
              <a:t>‹nº›</a:t>
            </a:fld>
            <a:endParaRPr lang="pt-BR"/>
          </a:p>
        </p:txBody>
      </p:sp>
    </p:spTree>
    <p:extLst>
      <p:ext uri="{BB962C8B-B14F-4D97-AF65-F5344CB8AC3E}">
        <p14:creationId xmlns:p14="http://schemas.microsoft.com/office/powerpoint/2010/main" val="2298145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43680F62-9B6C-4A66-B632-5A5E04B417ED}" type="datetimeFigureOut">
              <a:rPr lang="pt-BR" smtClean="0"/>
              <a:t>28/09/2024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57555D13-36D7-4C16-97A4-7B4F72B086E0}" type="slidenum">
              <a:rPr lang="pt-BR" smtClean="0"/>
              <a:t>‹nº›</a:t>
            </a:fld>
            <a:endParaRPr lang="pt-BR"/>
          </a:p>
        </p:txBody>
      </p:sp>
    </p:spTree>
    <p:extLst>
      <p:ext uri="{BB962C8B-B14F-4D97-AF65-F5344CB8AC3E}">
        <p14:creationId xmlns:p14="http://schemas.microsoft.com/office/powerpoint/2010/main" val="1114211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80F62-9B6C-4A66-B632-5A5E04B417ED}" type="datetimeFigureOut">
              <a:rPr lang="pt-BR" smtClean="0"/>
              <a:t>28/09/2024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57555D13-36D7-4C16-97A4-7B4F72B086E0}" type="slidenum">
              <a:rPr lang="pt-BR" smtClean="0"/>
              <a:t>‹nº›</a:t>
            </a:fld>
            <a:endParaRPr lang="pt-BR"/>
          </a:p>
        </p:txBody>
      </p:sp>
    </p:spTree>
    <p:extLst>
      <p:ext uri="{BB962C8B-B14F-4D97-AF65-F5344CB8AC3E}">
        <p14:creationId xmlns:p14="http://schemas.microsoft.com/office/powerpoint/2010/main" val="2871822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pt-BR"/>
              <a:t>Clique para editar o título Mestre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3680F62-9B6C-4A66-B632-5A5E04B417ED}" type="datetimeFigureOut">
              <a:rPr lang="pt-BR" smtClean="0"/>
              <a:t>28/09/2024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7555D13-36D7-4C16-97A4-7B4F72B086E0}" type="slidenum">
              <a:rPr lang="pt-BR" smtClean="0"/>
              <a:t>‹nº›</a:t>
            </a:fld>
            <a:endParaRPr lang="pt-BR"/>
          </a:p>
        </p:txBody>
      </p:sp>
    </p:spTree>
    <p:extLst>
      <p:ext uri="{BB962C8B-B14F-4D97-AF65-F5344CB8AC3E}">
        <p14:creationId xmlns:p14="http://schemas.microsoft.com/office/powerpoint/2010/main" val="1660730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pt-BR"/>
              <a:t>Clique no ícone para adicionar uma imagem</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3680F62-9B6C-4A66-B632-5A5E04B417ED}" type="datetimeFigureOut">
              <a:rPr lang="pt-BR" smtClean="0"/>
              <a:t>28/09/2024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7555D13-36D7-4C16-97A4-7B4F72B086E0}" type="slidenum">
              <a:rPr lang="pt-BR" smtClean="0"/>
              <a:t>‹nº›</a:t>
            </a:fld>
            <a:endParaRPr lang="pt-BR"/>
          </a:p>
        </p:txBody>
      </p:sp>
    </p:spTree>
    <p:extLst>
      <p:ext uri="{BB962C8B-B14F-4D97-AF65-F5344CB8AC3E}">
        <p14:creationId xmlns:p14="http://schemas.microsoft.com/office/powerpoint/2010/main" val="3747861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82000"/>
                  </a:schemeClr>
                </a:solidFill>
              </a:defRPr>
            </a:lvl1pPr>
          </a:lstStyle>
          <a:p>
            <a:fld id="{43680F62-9B6C-4A66-B632-5A5E04B417ED}" type="datetimeFigureOut">
              <a:rPr lang="pt-BR" smtClean="0"/>
              <a:t>28/09/2024</a:t>
            </a:fld>
            <a:endParaRPr lang="pt-BR"/>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82000"/>
                  </a:schemeClr>
                </a:solidFill>
              </a:defRPr>
            </a:lvl1pPr>
          </a:lstStyle>
          <a:p>
            <a:endParaRPr lang="pt-BR"/>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82000"/>
                  </a:schemeClr>
                </a:solidFill>
              </a:defRPr>
            </a:lvl1pPr>
          </a:lstStyle>
          <a:p>
            <a:fld id="{57555D13-36D7-4C16-97A4-7B4F72B086E0}" type="slidenum">
              <a:rPr lang="pt-BR" smtClean="0"/>
              <a:t>‹nº›</a:t>
            </a:fld>
            <a:endParaRPr lang="pt-BR"/>
          </a:p>
        </p:txBody>
      </p:sp>
    </p:spTree>
    <p:extLst>
      <p:ext uri="{BB962C8B-B14F-4D97-AF65-F5344CB8AC3E}">
        <p14:creationId xmlns:p14="http://schemas.microsoft.com/office/powerpoint/2010/main" val="3108940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a:extLst>
              <a:ext uri="{FF2B5EF4-FFF2-40B4-BE49-F238E27FC236}">
                <a16:creationId xmlns:a16="http://schemas.microsoft.com/office/drawing/2014/main" id="{B4FEDC44-BAD7-4331-86DC-C499D12312BD}"/>
              </a:ext>
            </a:extLst>
          </p:cNvPr>
          <p:cNvSpPr txBox="1"/>
          <p:nvPr/>
        </p:nvSpPr>
        <p:spPr>
          <a:xfrm>
            <a:off x="8299654" y="4300649"/>
            <a:ext cx="13066271" cy="1015663"/>
          </a:xfrm>
          <a:prstGeom prst="rect">
            <a:avLst/>
          </a:prstGeom>
          <a:noFill/>
        </p:spPr>
        <p:txBody>
          <a:bodyPr wrap="square" rtlCol="0">
            <a:spAutoFit/>
          </a:bodyPr>
          <a:lstStyle/>
          <a:p>
            <a:pPr algn="ctr"/>
            <a:r>
              <a:rPr lang="pt-BR" sz="6000" b="1">
                <a:latin typeface="Arial Black" panose="020B0A04020102020204" pitchFamily="34" charset="0"/>
              </a:rPr>
              <a:t>Presentation title</a:t>
            </a:r>
          </a:p>
        </p:txBody>
      </p:sp>
      <p:sp>
        <p:nvSpPr>
          <p:cNvPr id="6" name="CaixaDeTexto 5">
            <a:extLst>
              <a:ext uri="{FF2B5EF4-FFF2-40B4-BE49-F238E27FC236}">
                <a16:creationId xmlns:a16="http://schemas.microsoft.com/office/drawing/2014/main" id="{547A13CD-5893-D3ED-E024-663E443BB0D3}"/>
              </a:ext>
            </a:extLst>
          </p:cNvPr>
          <p:cNvSpPr txBox="1"/>
          <p:nvPr/>
        </p:nvSpPr>
        <p:spPr>
          <a:xfrm>
            <a:off x="9285967" y="5408309"/>
            <a:ext cx="11093643" cy="707886"/>
          </a:xfrm>
          <a:prstGeom prst="rect">
            <a:avLst/>
          </a:prstGeom>
          <a:noFill/>
        </p:spPr>
        <p:txBody>
          <a:bodyPr wrap="square" rtlCol="0">
            <a:spAutoFit/>
          </a:bodyPr>
          <a:lstStyle/>
          <a:p>
            <a:pPr algn="ctr"/>
            <a:r>
              <a:rPr lang="pt-BR" sz="4000" b="1">
                <a:latin typeface="Arial Black" panose="020B0A04020102020204" pitchFamily="34" charset="0"/>
              </a:rPr>
              <a:t>author</a:t>
            </a:r>
            <a:r>
              <a:rPr lang="pt-BR" sz="4000" b="1" baseline="30000">
                <a:latin typeface="Arial Black" panose="020B0A04020102020204" pitchFamily="34" charset="0"/>
              </a:rPr>
              <a:t>1</a:t>
            </a:r>
            <a:r>
              <a:rPr lang="pt-BR" sz="4000" b="1">
                <a:latin typeface="Arial Black" panose="020B0A04020102020204" pitchFamily="34" charset="0"/>
              </a:rPr>
              <a:t>, author</a:t>
            </a:r>
            <a:r>
              <a:rPr lang="pt-BR" sz="4000" b="1" baseline="30000">
                <a:latin typeface="Arial Black" panose="020B0A04020102020204" pitchFamily="34" charset="0"/>
              </a:rPr>
              <a:t>2</a:t>
            </a:r>
            <a:r>
              <a:rPr lang="pt-BR" sz="4000" b="1">
                <a:latin typeface="Arial Black" panose="020B0A04020102020204" pitchFamily="34" charset="0"/>
              </a:rPr>
              <a:t>, author</a:t>
            </a:r>
            <a:r>
              <a:rPr lang="pt-BR" sz="4000" b="1" baseline="30000">
                <a:latin typeface="Arial Black" panose="020B0A04020102020204" pitchFamily="34" charset="0"/>
              </a:rPr>
              <a:t>3</a:t>
            </a:r>
          </a:p>
        </p:txBody>
      </p:sp>
      <p:sp>
        <p:nvSpPr>
          <p:cNvPr id="7" name="CaixaDeTexto 6">
            <a:extLst>
              <a:ext uri="{FF2B5EF4-FFF2-40B4-BE49-F238E27FC236}">
                <a16:creationId xmlns:a16="http://schemas.microsoft.com/office/drawing/2014/main" id="{95D72BC9-FB31-47AD-50C1-EFFB54336F90}"/>
              </a:ext>
            </a:extLst>
          </p:cNvPr>
          <p:cNvSpPr txBox="1"/>
          <p:nvPr/>
        </p:nvSpPr>
        <p:spPr>
          <a:xfrm>
            <a:off x="12577802" y="6111832"/>
            <a:ext cx="4509972" cy="1200329"/>
          </a:xfrm>
          <a:prstGeom prst="rect">
            <a:avLst/>
          </a:prstGeom>
          <a:noFill/>
        </p:spPr>
        <p:txBody>
          <a:bodyPr wrap="square" rtlCol="0">
            <a:spAutoFit/>
          </a:bodyPr>
          <a:lstStyle/>
          <a:p>
            <a:pPr algn="ctr"/>
            <a:r>
              <a:rPr lang="pt-BR" sz="2400">
                <a:latin typeface="Arial" panose="020B0604020202020204" pitchFamily="34" charset="0"/>
                <a:cs typeface="Arial" panose="020B0604020202020204" pitchFamily="34" charset="0"/>
              </a:rPr>
              <a:t>1: Affiliation</a:t>
            </a:r>
          </a:p>
          <a:p>
            <a:pPr algn="ctr"/>
            <a:r>
              <a:rPr lang="pt-BR" sz="2400">
                <a:latin typeface="Arial" panose="020B0604020202020204" pitchFamily="34" charset="0"/>
                <a:cs typeface="Arial" panose="020B0604020202020204" pitchFamily="34" charset="0"/>
              </a:rPr>
              <a:t>2: Affiliation</a:t>
            </a:r>
          </a:p>
          <a:p>
            <a:pPr algn="ctr"/>
            <a:r>
              <a:rPr lang="pt-BR" sz="2400">
                <a:latin typeface="Arial" panose="020B0604020202020204" pitchFamily="34" charset="0"/>
                <a:cs typeface="Arial" panose="020B0604020202020204" pitchFamily="34" charset="0"/>
              </a:rPr>
              <a:t>3: Affiliation</a:t>
            </a:r>
          </a:p>
        </p:txBody>
      </p:sp>
      <p:sp>
        <p:nvSpPr>
          <p:cNvPr id="10" name="CaixaDeTexto 9">
            <a:extLst>
              <a:ext uri="{FF2B5EF4-FFF2-40B4-BE49-F238E27FC236}">
                <a16:creationId xmlns:a16="http://schemas.microsoft.com/office/drawing/2014/main" id="{6AF8CDC2-73F4-BF7A-A57D-8B4B3F2004EC}"/>
              </a:ext>
            </a:extLst>
          </p:cNvPr>
          <p:cNvSpPr txBox="1"/>
          <p:nvPr/>
        </p:nvSpPr>
        <p:spPr>
          <a:xfrm>
            <a:off x="1554629" y="7740915"/>
            <a:ext cx="27118342" cy="2677656"/>
          </a:xfrm>
          <a:prstGeom prst="rect">
            <a:avLst/>
          </a:prstGeom>
          <a:solidFill>
            <a:schemeClr val="accent6">
              <a:lumMod val="20000"/>
              <a:lumOff val="80000"/>
            </a:schemeClr>
          </a:solidFill>
        </p:spPr>
        <p:txBody>
          <a:bodyPr wrap="square" rtlCol="0">
            <a:spAutoFit/>
          </a:bodyPr>
          <a:lstStyle/>
          <a:p>
            <a:pPr algn="just"/>
            <a:r>
              <a:rPr lang="pt-BR" sz="2400" b="1" i="0">
                <a:solidFill>
                  <a:srgbClr val="000000"/>
                </a:solidFill>
                <a:effectLst/>
                <a:latin typeface="Arial" panose="020B0604020202020204" pitchFamily="34" charset="0"/>
                <a:cs typeface="Arial" panose="020B0604020202020204" pitchFamily="34" charset="0"/>
              </a:rPr>
              <a:t>Abstract :</a:t>
            </a:r>
            <a:r>
              <a:rPr lang="pt-BR" sz="2400" b="0" i="0">
                <a:solidFill>
                  <a:srgbClr val="000000"/>
                </a:solidFill>
                <a:effectLst/>
                <a:latin typeface="Arial" panose="020B0604020202020204" pitchFamily="34" charset="0"/>
                <a:cs typeface="Arial" panose="020B0604020202020204" pitchFamily="34" charset="0"/>
              </a:rPr>
              <a:t> should be legible at 2 meters.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lang="pt-BR" sz="2400">
              <a:latin typeface="Arial" panose="020B0604020202020204" pitchFamily="34" charset="0"/>
              <a:cs typeface="Arial" panose="020B0604020202020204" pitchFamily="34" charset="0"/>
            </a:endParaRPr>
          </a:p>
        </p:txBody>
      </p:sp>
      <p:sp>
        <p:nvSpPr>
          <p:cNvPr id="12" name="CaixaDeTexto 11">
            <a:extLst>
              <a:ext uri="{FF2B5EF4-FFF2-40B4-BE49-F238E27FC236}">
                <a16:creationId xmlns:a16="http://schemas.microsoft.com/office/drawing/2014/main" id="{8C3616A6-BCAC-3D05-DC82-ACC4A9058717}"/>
              </a:ext>
            </a:extLst>
          </p:cNvPr>
          <p:cNvSpPr txBox="1"/>
          <p:nvPr/>
        </p:nvSpPr>
        <p:spPr>
          <a:xfrm>
            <a:off x="1554629" y="11141238"/>
            <a:ext cx="15135726" cy="1846659"/>
          </a:xfrm>
          <a:prstGeom prst="rect">
            <a:avLst/>
          </a:prstGeom>
          <a:noFill/>
        </p:spPr>
        <p:txBody>
          <a:bodyPr wrap="square">
            <a:spAutoFit/>
          </a:bodyPr>
          <a:lstStyle/>
          <a:p>
            <a:r>
              <a:rPr lang="pt-BR" sz="2400" b="1" i="0">
                <a:solidFill>
                  <a:srgbClr val="000000"/>
                </a:solidFill>
                <a:effectLst/>
                <a:latin typeface="Arial" panose="020B0604020202020204" pitchFamily="34" charset="0"/>
                <a:cs typeface="Arial" panose="020B0604020202020204" pitchFamily="34" charset="0"/>
              </a:rPr>
              <a:t>1. Headings</a:t>
            </a:r>
          </a:p>
          <a:p>
            <a:r>
              <a:rPr lang="pt-BR" sz="2400" i="0">
                <a:solidFill>
                  <a:srgbClr val="000000"/>
                </a:solidFill>
                <a:effectLst/>
                <a:latin typeface="Arial" panose="020B0604020202020204" pitchFamily="34" charset="0"/>
                <a:cs typeface="Arial" panose="020B0604020202020204" pitchFamily="34" charset="0"/>
              </a:rPr>
              <a:t>Your text here on 2 or 3 columns</a:t>
            </a:r>
          </a:p>
          <a:p>
            <a:r>
              <a:rPr lang="pt-BR" sz="2400">
                <a:solidFill>
                  <a:srgbClr val="000000"/>
                </a:solidFill>
                <a:latin typeface="Arial" panose="020B0604020202020204" pitchFamily="34" charset="0"/>
                <a:cs typeface="Arial" panose="020B0604020202020204" pitchFamily="34" charset="0"/>
              </a:rPr>
              <a:t>Text should be legible at 2 meters</a:t>
            </a:r>
          </a:p>
          <a:p>
            <a:endParaRPr lang="pt-BR" sz="2400">
              <a:solidFill>
                <a:srgbClr val="000000"/>
              </a:solidFill>
              <a:latin typeface="Arial" panose="020B0604020202020204" pitchFamily="34" charset="0"/>
              <a:cs typeface="Arial" panose="020B0604020202020204" pitchFamily="34" charset="0"/>
            </a:endParaRPr>
          </a:p>
          <a:p>
            <a:r>
              <a:rPr lang="pt-BR">
                <a:solidFill>
                  <a:srgbClr val="000000"/>
                </a:solidFill>
                <a:latin typeface="Arial" panose="020B0604020202020204" pitchFamily="34" charset="0"/>
                <a:cs typeface="Arial" panose="020B0604020202020204" pitchFamily="34" charset="0"/>
              </a:rPr>
              <a:t>Figure captions should be legible at 1 meter</a:t>
            </a:r>
            <a:endParaRPr lang="pt-BR">
              <a:latin typeface="Arial" panose="020B0604020202020204" pitchFamily="34" charset="0"/>
              <a:cs typeface="Arial" panose="020B0604020202020204" pitchFamily="34" charset="0"/>
            </a:endParaRPr>
          </a:p>
        </p:txBody>
      </p:sp>
      <p:sp>
        <p:nvSpPr>
          <p:cNvPr id="13" name="Retângulo 12">
            <a:extLst>
              <a:ext uri="{FF2B5EF4-FFF2-40B4-BE49-F238E27FC236}">
                <a16:creationId xmlns:a16="http://schemas.microsoft.com/office/drawing/2014/main" id="{60402ABA-A64F-65E6-FE0D-0329A7F5295D}"/>
              </a:ext>
            </a:extLst>
          </p:cNvPr>
          <p:cNvSpPr/>
          <p:nvPr/>
        </p:nvSpPr>
        <p:spPr>
          <a:xfrm>
            <a:off x="9285967" y="39482824"/>
            <a:ext cx="3788228" cy="2286000"/>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3000">
                <a:solidFill>
                  <a:schemeClr val="tx1"/>
                </a:solidFill>
              </a:rPr>
              <a:t>LOGO</a:t>
            </a:r>
          </a:p>
        </p:txBody>
      </p:sp>
      <p:sp>
        <p:nvSpPr>
          <p:cNvPr id="14" name="Retângulo 13">
            <a:extLst>
              <a:ext uri="{FF2B5EF4-FFF2-40B4-BE49-F238E27FC236}">
                <a16:creationId xmlns:a16="http://schemas.microsoft.com/office/drawing/2014/main" id="{886EEF80-A024-BCBA-F2C8-AA285E81E33F}"/>
              </a:ext>
            </a:extLst>
          </p:cNvPr>
          <p:cNvSpPr/>
          <p:nvPr/>
        </p:nvSpPr>
        <p:spPr>
          <a:xfrm>
            <a:off x="13764736" y="39482824"/>
            <a:ext cx="3788228" cy="2286000"/>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3000">
                <a:solidFill>
                  <a:schemeClr val="tx1"/>
                </a:solidFill>
              </a:rPr>
              <a:t>LOGO</a:t>
            </a:r>
          </a:p>
        </p:txBody>
      </p:sp>
      <p:sp>
        <p:nvSpPr>
          <p:cNvPr id="15" name="Retângulo 14">
            <a:extLst>
              <a:ext uri="{FF2B5EF4-FFF2-40B4-BE49-F238E27FC236}">
                <a16:creationId xmlns:a16="http://schemas.microsoft.com/office/drawing/2014/main" id="{A58299C1-14EC-25CA-7837-33667A5B72B4}"/>
              </a:ext>
            </a:extLst>
          </p:cNvPr>
          <p:cNvSpPr/>
          <p:nvPr/>
        </p:nvSpPr>
        <p:spPr>
          <a:xfrm>
            <a:off x="18243505" y="39482824"/>
            <a:ext cx="3788228" cy="2286000"/>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3000">
                <a:solidFill>
                  <a:schemeClr val="tx1"/>
                </a:solidFill>
              </a:rPr>
              <a:t>LOGO</a:t>
            </a:r>
          </a:p>
        </p:txBody>
      </p:sp>
      <p:pic>
        <p:nvPicPr>
          <p:cNvPr id="2" name="Imagem 1">
            <a:extLst>
              <a:ext uri="{FF2B5EF4-FFF2-40B4-BE49-F238E27FC236}">
                <a16:creationId xmlns:a16="http://schemas.microsoft.com/office/drawing/2014/main" id="{C566A80B-676D-2448-A42A-C45831358014}"/>
              </a:ext>
            </a:extLst>
          </p:cNvPr>
          <p:cNvPicPr>
            <a:picLocks noChangeAspect="1"/>
          </p:cNvPicPr>
          <p:nvPr/>
        </p:nvPicPr>
        <p:blipFill>
          <a:blip r:embed="rId2"/>
          <a:stretch>
            <a:fillRect/>
          </a:stretch>
        </p:blipFill>
        <p:spPr>
          <a:xfrm>
            <a:off x="166254" y="-312347"/>
            <a:ext cx="30108959" cy="4270496"/>
          </a:xfrm>
          <a:prstGeom prst="rect">
            <a:avLst/>
          </a:prstGeom>
        </p:spPr>
      </p:pic>
    </p:spTree>
    <p:extLst>
      <p:ext uri="{BB962C8B-B14F-4D97-AF65-F5344CB8AC3E}">
        <p14:creationId xmlns:p14="http://schemas.microsoft.com/office/powerpoint/2010/main" val="2309896122"/>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a do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25</TotalTime>
  <Words>285</Words>
  <Application>Microsoft Office PowerPoint</Application>
  <PresentationFormat>Personalizar</PresentationFormat>
  <Paragraphs>14</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Aptos</vt:lpstr>
      <vt:lpstr>Aptos Display</vt:lpstr>
      <vt:lpstr>Arial</vt:lpstr>
      <vt:lpstr>Arial Black</vt:lpstr>
      <vt:lpstr>Tema do Office</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laurent polidori</dc:creator>
  <cp:lastModifiedBy>laurent polidori</cp:lastModifiedBy>
  <cp:revision>2</cp:revision>
  <dcterms:created xsi:type="dcterms:W3CDTF">2024-09-23T00:16:48Z</dcterms:created>
  <dcterms:modified xsi:type="dcterms:W3CDTF">2024-09-28T22:32:00Z</dcterms:modified>
</cp:coreProperties>
</file>